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8"/>
  </p:notesMasterIdLst>
  <p:sldIdLst>
    <p:sldId id="288" r:id="rId2"/>
    <p:sldId id="259" r:id="rId3"/>
    <p:sldId id="289" r:id="rId4"/>
    <p:sldId id="260" r:id="rId5"/>
    <p:sldId id="29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6" r:id="rId26"/>
    <p:sldId id="287" r:id="rId27"/>
  </p:sldIdLst>
  <p:sldSz cx="9144000" cy="5143500" type="screen16x9"/>
  <p:notesSz cx="6858000" cy="9144000"/>
  <p:embeddedFontLst>
    <p:embeddedFont>
      <p:font typeface="Berlin Sans FB" panose="020E0602020502020306" pitchFamily="34" charset="0"/>
      <p:regular r:id="rId29"/>
      <p:bold r:id="rId30"/>
    </p:embeddedFont>
    <p:embeddedFont>
      <p:font typeface="Berlin Sans FB Demi" panose="020E0802020502020306" pitchFamily="34" charset="0"/>
      <p:bold r:id="rId31"/>
    </p:embeddedFont>
    <p:embeddedFont>
      <p:font typeface="Comic Sans MS" panose="030F0702030302020204" pitchFamily="66" charset="0"/>
      <p:regular r:id="rId32"/>
      <p:bold r:id="rId33"/>
      <p:italic r:id="rId34"/>
      <p:boldItalic r:id="rId35"/>
    </p:embeddedFont>
    <p:embeddedFont>
      <p:font typeface="Nunito" pitchFamily="2" charset="0"/>
      <p:regular r:id="rId36"/>
      <p:bold r:id="rId37"/>
      <p:italic r:id="rId38"/>
      <p:boldItalic r:id="rId39"/>
    </p:embeddedFont>
    <p:embeddedFont>
      <p:font typeface="Nunito Sans SemiBold" pitchFamily="2" charset="0"/>
      <p:regular r:id="rId40"/>
      <p:bold r:id="rId41"/>
      <p:italic r:id="rId42"/>
      <p:boldItalic r:id="rId43"/>
    </p:embeddedFont>
    <p:embeddedFont>
      <p:font typeface="Nunito SemiBold" pitchFamily="2" charset="0"/>
      <p:regular r:id="rId44"/>
      <p:bold r:id="rId45"/>
      <p:italic r:id="rId46"/>
      <p:boldItalic r:id="rId4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8" roundtripDataSignature="AMtx7mgWAY8iKfDV08h0bieAxJ7MMRj6z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3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font" Target="fonts/font19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3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font" Target="fonts/font18.fntdata"/><Relationship Id="rId20" Type="http://schemas.openxmlformats.org/officeDocument/2006/relationships/slide" Target="slides/slide19.xml"/><Relationship Id="rId41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Bridle" userId="45c5bed3-6761-4f43-bae8-9f730861dad6" providerId="ADAL" clId="{A2EDCB6E-6ED1-488B-848A-3901A3C850C1}"/>
    <pc:docChg chg="undo redo custSel addSld delSld modSld modMainMaster">
      <pc:chgData name="Emma Bridle" userId="45c5bed3-6761-4f43-bae8-9f730861dad6" providerId="ADAL" clId="{A2EDCB6E-6ED1-488B-848A-3901A3C850C1}" dt="2026-02-18T20:17:05.588" v="1273" actId="6549"/>
      <pc:docMkLst>
        <pc:docMk/>
      </pc:docMkLst>
      <pc:sldChg chg="addSp delSp modSp del mod setBg modAnim">
        <pc:chgData name="Emma Bridle" userId="45c5bed3-6761-4f43-bae8-9f730861dad6" providerId="ADAL" clId="{A2EDCB6E-6ED1-488B-848A-3901A3C850C1}" dt="2026-02-18T14:19:44.447" v="980" actId="2696"/>
        <pc:sldMkLst>
          <pc:docMk/>
          <pc:sldMk cId="0" sldId="257"/>
        </pc:sldMkLst>
        <pc:spChg chg="mod">
          <ac:chgData name="Emma Bridle" userId="45c5bed3-6761-4f43-bae8-9f730861dad6" providerId="ADAL" clId="{A2EDCB6E-6ED1-488B-848A-3901A3C850C1}" dt="2026-02-18T14:13:04.024" v="968" actId="20577"/>
          <ac:spMkLst>
            <pc:docMk/>
            <pc:sldMk cId="0" sldId="257"/>
            <ac:spMk id="36" creationId="{00000000-0000-0000-0000-000000000000}"/>
          </ac:spMkLst>
        </pc:spChg>
        <pc:picChg chg="add del mod">
          <ac:chgData name="Emma Bridle" userId="45c5bed3-6761-4f43-bae8-9f730861dad6" providerId="ADAL" clId="{A2EDCB6E-6ED1-488B-848A-3901A3C850C1}" dt="2026-02-18T14:19:35.476" v="979" actId="478"/>
          <ac:picMkLst>
            <pc:docMk/>
            <pc:sldMk cId="0" sldId="257"/>
            <ac:picMk id="3" creationId="{6F95EA7A-5B96-3875-0F48-85D6135EFD11}"/>
          </ac:picMkLst>
        </pc:picChg>
      </pc:sldChg>
      <pc:sldChg chg="modSp del mod modAnim">
        <pc:chgData name="Emma Bridle" userId="45c5bed3-6761-4f43-bae8-9f730861dad6" providerId="ADAL" clId="{A2EDCB6E-6ED1-488B-848A-3901A3C850C1}" dt="2026-02-18T14:20:05.553" v="982" actId="2696"/>
        <pc:sldMkLst>
          <pc:docMk/>
          <pc:sldMk cId="0" sldId="258"/>
        </pc:sldMkLst>
        <pc:spChg chg="mod">
          <ac:chgData name="Emma Bridle" userId="45c5bed3-6761-4f43-bae8-9f730861dad6" providerId="ADAL" clId="{A2EDCB6E-6ED1-488B-848A-3901A3C850C1}" dt="2026-02-18T14:12:43.876" v="966" actId="2711"/>
          <ac:spMkLst>
            <pc:docMk/>
            <pc:sldMk cId="0" sldId="258"/>
            <ac:spMk id="42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4:19:59.423" v="981" actId="6549"/>
          <ac:spMkLst>
            <pc:docMk/>
            <pc:sldMk cId="0" sldId="258"/>
            <ac:spMk id="43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2:56.907" v="1252" actId="6549"/>
        <pc:sldMkLst>
          <pc:docMk/>
          <pc:sldMk cId="0" sldId="259"/>
        </pc:sldMkLst>
        <pc:spChg chg="mod">
          <ac:chgData name="Emma Bridle" userId="45c5bed3-6761-4f43-bae8-9f730861dad6" providerId="ADAL" clId="{A2EDCB6E-6ED1-488B-848A-3901A3C850C1}" dt="2026-02-18T14:28:58.345" v="1071" actId="2711"/>
          <ac:spMkLst>
            <pc:docMk/>
            <pc:sldMk cId="0" sldId="259"/>
            <ac:spMk id="49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4:29:37.019" v="1073" actId="20577"/>
          <ac:spMkLst>
            <pc:docMk/>
            <pc:sldMk cId="0" sldId="259"/>
            <ac:spMk id="50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3:33.423" v="1254" actId="6549"/>
        <pc:sldMkLst>
          <pc:docMk/>
          <pc:sldMk cId="0" sldId="260"/>
        </pc:sldMkLst>
        <pc:spChg chg="mod">
          <ac:chgData name="Emma Bridle" userId="45c5bed3-6761-4f43-bae8-9f730861dad6" providerId="ADAL" clId="{A2EDCB6E-6ED1-488B-848A-3901A3C850C1}" dt="2026-02-18T14:30:48.726" v="1083" actId="6549"/>
          <ac:spMkLst>
            <pc:docMk/>
            <pc:sldMk cId="0" sldId="260"/>
            <ac:spMk id="56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4:30:45.458" v="1082" actId="20577"/>
          <ac:spMkLst>
            <pc:docMk/>
            <pc:sldMk cId="0" sldId="260"/>
            <ac:spMk id="57" creationId="{00000000-0000-0000-0000-000000000000}"/>
          </ac:spMkLst>
        </pc:spChg>
      </pc:sldChg>
      <pc:sldChg chg="modSp mod">
        <pc:chgData name="Emma Bridle" userId="45c5bed3-6761-4f43-bae8-9f730861dad6" providerId="ADAL" clId="{A2EDCB6E-6ED1-488B-848A-3901A3C850C1}" dt="2026-02-18T14:32:41.869" v="1099" actId="255"/>
        <pc:sldMkLst>
          <pc:docMk/>
          <pc:sldMk cId="0" sldId="261"/>
        </pc:sldMkLst>
        <pc:spChg chg="mod">
          <ac:chgData name="Emma Bridle" userId="45c5bed3-6761-4f43-bae8-9f730861dad6" providerId="ADAL" clId="{A2EDCB6E-6ED1-488B-848A-3901A3C850C1}" dt="2026-02-18T14:32:41.869" v="1099" actId="255"/>
          <ac:spMkLst>
            <pc:docMk/>
            <pc:sldMk cId="0" sldId="261"/>
            <ac:spMk id="63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4:32:29.814" v="1097" actId="255"/>
          <ac:spMkLst>
            <pc:docMk/>
            <pc:sldMk cId="0" sldId="261"/>
            <ac:spMk id="64" creationId="{00000000-0000-0000-0000-000000000000}"/>
          </ac:spMkLst>
        </pc:spChg>
      </pc:sldChg>
      <pc:sldChg chg="addSp delSp modSp mod modNotesTx">
        <pc:chgData name="Emma Bridle" userId="45c5bed3-6761-4f43-bae8-9f730861dad6" providerId="ADAL" clId="{A2EDCB6E-6ED1-488B-848A-3901A3C850C1}" dt="2026-02-18T20:13:56.482" v="1256" actId="6549"/>
        <pc:sldMkLst>
          <pc:docMk/>
          <pc:sldMk cId="0" sldId="262"/>
        </pc:sldMkLst>
        <pc:spChg chg="mod">
          <ac:chgData name="Emma Bridle" userId="45c5bed3-6761-4f43-bae8-9f730861dad6" providerId="ADAL" clId="{A2EDCB6E-6ED1-488B-848A-3901A3C850C1}" dt="2026-02-18T14:34:25.180" v="1112" actId="255"/>
          <ac:spMkLst>
            <pc:docMk/>
            <pc:sldMk cId="0" sldId="262"/>
            <ac:spMk id="70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4:34:28.454" v="1113" actId="6549"/>
          <ac:spMkLst>
            <pc:docMk/>
            <pc:sldMk cId="0" sldId="262"/>
            <ac:spMk id="71" creationId="{00000000-0000-0000-0000-000000000000}"/>
          </ac:spMkLst>
        </pc:spChg>
        <pc:picChg chg="add del mod">
          <ac:chgData name="Emma Bridle" userId="45c5bed3-6761-4f43-bae8-9f730861dad6" providerId="ADAL" clId="{A2EDCB6E-6ED1-488B-848A-3901A3C850C1}" dt="2026-02-18T14:33:47.559" v="1106" actId="22"/>
          <ac:picMkLst>
            <pc:docMk/>
            <pc:sldMk cId="0" sldId="262"/>
            <ac:picMk id="3" creationId="{5E7A8490-C759-880A-CCA8-548FC854C2DC}"/>
          </ac:picMkLst>
        </pc:picChg>
      </pc:sldChg>
      <pc:sldChg chg="modSp mod modNotesTx">
        <pc:chgData name="Emma Bridle" userId="45c5bed3-6761-4f43-bae8-9f730861dad6" providerId="ADAL" clId="{A2EDCB6E-6ED1-488B-848A-3901A3C850C1}" dt="2026-02-18T20:14:22.988" v="1257" actId="6549"/>
        <pc:sldMkLst>
          <pc:docMk/>
          <pc:sldMk cId="0" sldId="263"/>
        </pc:sldMkLst>
        <pc:spChg chg="mod">
          <ac:chgData name="Emma Bridle" userId="45c5bed3-6761-4f43-bae8-9f730861dad6" providerId="ADAL" clId="{A2EDCB6E-6ED1-488B-848A-3901A3C850C1}" dt="2026-02-18T14:34:55.750" v="1115" actId="255"/>
          <ac:spMkLst>
            <pc:docMk/>
            <pc:sldMk cId="0" sldId="263"/>
            <ac:spMk id="77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4:35:03.692" v="1117" actId="255"/>
          <ac:spMkLst>
            <pc:docMk/>
            <pc:sldMk cId="0" sldId="263"/>
            <ac:spMk id="78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4:28.152" v="1258" actId="6549"/>
        <pc:sldMkLst>
          <pc:docMk/>
          <pc:sldMk cId="0" sldId="264"/>
        </pc:sldMkLst>
        <pc:spChg chg="mod">
          <ac:chgData name="Emma Bridle" userId="45c5bed3-6761-4f43-bae8-9f730861dad6" providerId="ADAL" clId="{A2EDCB6E-6ED1-488B-848A-3901A3C850C1}" dt="2026-02-18T14:35:27.590" v="1121" actId="255"/>
          <ac:spMkLst>
            <pc:docMk/>
            <pc:sldMk cId="0" sldId="264"/>
            <ac:spMk id="91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4:35:34.787" v="1123" actId="20577"/>
          <ac:spMkLst>
            <pc:docMk/>
            <pc:sldMk cId="0" sldId="264"/>
            <ac:spMk id="92" creationId="{00000000-0000-0000-0000-000000000000}"/>
          </ac:spMkLst>
        </pc:spChg>
      </pc:sldChg>
      <pc:sldChg chg="modSp mod">
        <pc:chgData name="Emma Bridle" userId="45c5bed3-6761-4f43-bae8-9f730861dad6" providerId="ADAL" clId="{A2EDCB6E-6ED1-488B-848A-3901A3C850C1}" dt="2026-02-18T19:00:58.522" v="1129" actId="255"/>
        <pc:sldMkLst>
          <pc:docMk/>
          <pc:sldMk cId="0" sldId="265"/>
        </pc:sldMkLst>
        <pc:spChg chg="mod">
          <ac:chgData name="Emma Bridle" userId="45c5bed3-6761-4f43-bae8-9f730861dad6" providerId="ADAL" clId="{A2EDCB6E-6ED1-488B-848A-3901A3C850C1}" dt="2026-02-18T19:00:30.203" v="1127" actId="122"/>
          <ac:spMkLst>
            <pc:docMk/>
            <pc:sldMk cId="0" sldId="265"/>
            <ac:spMk id="100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00:58.522" v="1129" actId="255"/>
          <ac:spMkLst>
            <pc:docMk/>
            <pc:sldMk cId="0" sldId="265"/>
            <ac:spMk id="101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4:38.056" v="1259" actId="6549"/>
        <pc:sldMkLst>
          <pc:docMk/>
          <pc:sldMk cId="0" sldId="266"/>
        </pc:sldMkLst>
        <pc:spChg chg="mod">
          <ac:chgData name="Emma Bridle" userId="45c5bed3-6761-4f43-bae8-9f730861dad6" providerId="ADAL" clId="{A2EDCB6E-6ED1-488B-848A-3901A3C850C1}" dt="2026-02-18T19:01:51.640" v="1132" actId="255"/>
          <ac:spMkLst>
            <pc:docMk/>
            <pc:sldMk cId="0" sldId="266"/>
            <ac:spMk id="107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02:10.209" v="1134" actId="255"/>
          <ac:spMkLst>
            <pc:docMk/>
            <pc:sldMk cId="0" sldId="266"/>
            <ac:spMk id="108" creationId="{00000000-0000-0000-0000-000000000000}"/>
          </ac:spMkLst>
        </pc:spChg>
        <pc:picChg chg="mod">
          <ac:chgData name="Emma Bridle" userId="45c5bed3-6761-4f43-bae8-9f730861dad6" providerId="ADAL" clId="{A2EDCB6E-6ED1-488B-848A-3901A3C850C1}" dt="2026-02-18T19:02:15.624" v="1135" actId="14100"/>
          <ac:picMkLst>
            <pc:docMk/>
            <pc:sldMk cId="0" sldId="266"/>
            <ac:picMk id="112" creationId="{00000000-0000-0000-0000-000000000000}"/>
          </ac:picMkLst>
        </pc:picChg>
      </pc:sldChg>
      <pc:sldChg chg="modSp mod modNotesTx">
        <pc:chgData name="Emma Bridle" userId="45c5bed3-6761-4f43-bae8-9f730861dad6" providerId="ADAL" clId="{A2EDCB6E-6ED1-488B-848A-3901A3C850C1}" dt="2026-02-18T20:14:45.878" v="1260" actId="6549"/>
        <pc:sldMkLst>
          <pc:docMk/>
          <pc:sldMk cId="0" sldId="267"/>
        </pc:sldMkLst>
        <pc:spChg chg="mod">
          <ac:chgData name="Emma Bridle" userId="45c5bed3-6761-4f43-bae8-9f730861dad6" providerId="ADAL" clId="{A2EDCB6E-6ED1-488B-848A-3901A3C850C1}" dt="2026-02-18T19:07:04.906" v="1142" actId="120"/>
          <ac:spMkLst>
            <pc:docMk/>
            <pc:sldMk cId="0" sldId="267"/>
            <ac:spMk id="117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06:37.898" v="1138" actId="255"/>
          <ac:spMkLst>
            <pc:docMk/>
            <pc:sldMk cId="0" sldId="267"/>
            <ac:spMk id="118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4:52.712" v="1261" actId="6549"/>
        <pc:sldMkLst>
          <pc:docMk/>
          <pc:sldMk cId="0" sldId="268"/>
        </pc:sldMkLst>
        <pc:spChg chg="mod">
          <ac:chgData name="Emma Bridle" userId="45c5bed3-6761-4f43-bae8-9f730861dad6" providerId="ADAL" clId="{A2EDCB6E-6ED1-488B-848A-3901A3C850C1}" dt="2026-02-18T19:07:51.420" v="1146" actId="255"/>
          <ac:spMkLst>
            <pc:docMk/>
            <pc:sldMk cId="0" sldId="268"/>
            <ac:spMk id="128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07:39.584" v="1144" actId="255"/>
          <ac:spMkLst>
            <pc:docMk/>
            <pc:sldMk cId="0" sldId="268"/>
            <ac:spMk id="129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5:27.689" v="1262" actId="6549"/>
        <pc:sldMkLst>
          <pc:docMk/>
          <pc:sldMk cId="0" sldId="269"/>
        </pc:sldMkLst>
        <pc:spChg chg="mod">
          <ac:chgData name="Emma Bridle" userId="45c5bed3-6761-4f43-bae8-9f730861dad6" providerId="ADAL" clId="{A2EDCB6E-6ED1-488B-848A-3901A3C850C1}" dt="2026-02-18T19:08:34.124" v="1151" actId="122"/>
          <ac:spMkLst>
            <pc:docMk/>
            <pc:sldMk cId="0" sldId="269"/>
            <ac:spMk id="138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08:19.959" v="1148" actId="255"/>
          <ac:spMkLst>
            <pc:docMk/>
            <pc:sldMk cId="0" sldId="269"/>
            <ac:spMk id="139" creationId="{00000000-0000-0000-0000-000000000000}"/>
          </ac:spMkLst>
        </pc:spChg>
      </pc:sldChg>
      <pc:sldChg chg="modSp mod">
        <pc:chgData name="Emma Bridle" userId="45c5bed3-6761-4f43-bae8-9f730861dad6" providerId="ADAL" clId="{A2EDCB6E-6ED1-488B-848A-3901A3C850C1}" dt="2026-02-18T19:09:43.121" v="1157" actId="20577"/>
        <pc:sldMkLst>
          <pc:docMk/>
          <pc:sldMk cId="0" sldId="270"/>
        </pc:sldMkLst>
        <pc:spChg chg="mod">
          <ac:chgData name="Emma Bridle" userId="45c5bed3-6761-4f43-bae8-9f730861dad6" providerId="ADAL" clId="{A2EDCB6E-6ED1-488B-848A-3901A3C850C1}" dt="2026-02-18T19:09:37.196" v="1156" actId="122"/>
          <ac:spMkLst>
            <pc:docMk/>
            <pc:sldMk cId="0" sldId="270"/>
            <ac:spMk id="145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09:43.121" v="1157" actId="20577"/>
          <ac:spMkLst>
            <pc:docMk/>
            <pc:sldMk cId="0" sldId="270"/>
            <ac:spMk id="146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5:42.308" v="1263" actId="6549"/>
        <pc:sldMkLst>
          <pc:docMk/>
          <pc:sldMk cId="0" sldId="271"/>
        </pc:sldMkLst>
        <pc:spChg chg="mod">
          <ac:chgData name="Emma Bridle" userId="45c5bed3-6761-4f43-bae8-9f730861dad6" providerId="ADAL" clId="{A2EDCB6E-6ED1-488B-848A-3901A3C850C1}" dt="2026-02-18T19:10:31.537" v="1164" actId="122"/>
          <ac:spMkLst>
            <pc:docMk/>
            <pc:sldMk cId="0" sldId="271"/>
            <ac:spMk id="152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10:12.021" v="1160" actId="255"/>
          <ac:spMkLst>
            <pc:docMk/>
            <pc:sldMk cId="0" sldId="271"/>
            <ac:spMk id="153" creationId="{00000000-0000-0000-0000-000000000000}"/>
          </ac:spMkLst>
        </pc:spChg>
        <pc:picChg chg="mod">
          <ac:chgData name="Emma Bridle" userId="45c5bed3-6761-4f43-bae8-9f730861dad6" providerId="ADAL" clId="{A2EDCB6E-6ED1-488B-848A-3901A3C850C1}" dt="2026-02-18T19:10:18.355" v="1161" actId="1076"/>
          <ac:picMkLst>
            <pc:docMk/>
            <pc:sldMk cId="0" sldId="271"/>
            <ac:picMk id="155" creationId="{00000000-0000-0000-0000-000000000000}"/>
          </ac:picMkLst>
        </pc:picChg>
      </pc:sldChg>
      <pc:sldChg chg="modSp mod modNotesTx">
        <pc:chgData name="Emma Bridle" userId="45c5bed3-6761-4f43-bae8-9f730861dad6" providerId="ADAL" clId="{A2EDCB6E-6ED1-488B-848A-3901A3C850C1}" dt="2026-02-18T20:15:54.557" v="1264" actId="6549"/>
        <pc:sldMkLst>
          <pc:docMk/>
          <pc:sldMk cId="0" sldId="272"/>
        </pc:sldMkLst>
        <pc:spChg chg="mod">
          <ac:chgData name="Emma Bridle" userId="45c5bed3-6761-4f43-bae8-9f730861dad6" providerId="ADAL" clId="{A2EDCB6E-6ED1-488B-848A-3901A3C850C1}" dt="2026-02-18T19:11:13.556" v="1169" actId="122"/>
          <ac:spMkLst>
            <pc:docMk/>
            <pc:sldMk cId="0" sldId="272"/>
            <ac:spMk id="162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11:00.233" v="1166" actId="255"/>
          <ac:spMkLst>
            <pc:docMk/>
            <pc:sldMk cId="0" sldId="272"/>
            <ac:spMk id="163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6:00.475" v="1265" actId="6549"/>
        <pc:sldMkLst>
          <pc:docMk/>
          <pc:sldMk cId="0" sldId="273"/>
        </pc:sldMkLst>
        <pc:spChg chg="mod">
          <ac:chgData name="Emma Bridle" userId="45c5bed3-6761-4f43-bae8-9f730861dad6" providerId="ADAL" clId="{A2EDCB6E-6ED1-488B-848A-3901A3C850C1}" dt="2026-02-18T19:11:46.057" v="1174" actId="122"/>
          <ac:spMkLst>
            <pc:docMk/>
            <pc:sldMk cId="0" sldId="273"/>
            <ac:spMk id="180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11:30.741" v="1171" actId="255"/>
          <ac:spMkLst>
            <pc:docMk/>
            <pc:sldMk cId="0" sldId="273"/>
            <ac:spMk id="181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6:12.944" v="1266" actId="6549"/>
        <pc:sldMkLst>
          <pc:docMk/>
          <pc:sldMk cId="0" sldId="274"/>
        </pc:sldMkLst>
        <pc:spChg chg="mod">
          <ac:chgData name="Emma Bridle" userId="45c5bed3-6761-4f43-bae8-9f730861dad6" providerId="ADAL" clId="{A2EDCB6E-6ED1-488B-848A-3901A3C850C1}" dt="2026-02-18T19:12:36.773" v="1180" actId="122"/>
          <ac:spMkLst>
            <pc:docMk/>
            <pc:sldMk cId="0" sldId="274"/>
            <ac:spMk id="189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12:12.539" v="1176" actId="255"/>
          <ac:spMkLst>
            <pc:docMk/>
            <pc:sldMk cId="0" sldId="274"/>
            <ac:spMk id="190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6:17.632" v="1267" actId="6549"/>
        <pc:sldMkLst>
          <pc:docMk/>
          <pc:sldMk cId="0" sldId="275"/>
        </pc:sldMkLst>
        <pc:spChg chg="mod">
          <ac:chgData name="Emma Bridle" userId="45c5bed3-6761-4f43-bae8-9f730861dad6" providerId="ADAL" clId="{A2EDCB6E-6ED1-488B-848A-3901A3C850C1}" dt="2026-02-18T19:55:31.322" v="1185" actId="122"/>
          <ac:spMkLst>
            <pc:docMk/>
            <pc:sldMk cId="0" sldId="275"/>
            <ac:spMk id="196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55:16.938" v="1182" actId="255"/>
          <ac:spMkLst>
            <pc:docMk/>
            <pc:sldMk cId="0" sldId="275"/>
            <ac:spMk id="197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6:24.847" v="1268" actId="6549"/>
        <pc:sldMkLst>
          <pc:docMk/>
          <pc:sldMk cId="0" sldId="276"/>
        </pc:sldMkLst>
        <pc:spChg chg="mod">
          <ac:chgData name="Emma Bridle" userId="45c5bed3-6761-4f43-bae8-9f730861dad6" providerId="ADAL" clId="{A2EDCB6E-6ED1-488B-848A-3901A3C850C1}" dt="2026-02-18T19:56:09.922" v="1192" actId="122"/>
          <ac:spMkLst>
            <pc:docMk/>
            <pc:sldMk cId="0" sldId="276"/>
            <ac:spMk id="214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55:55.642" v="1189" actId="115"/>
          <ac:spMkLst>
            <pc:docMk/>
            <pc:sldMk cId="0" sldId="276"/>
            <ac:spMk id="215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6:29.910" v="1269" actId="6549"/>
        <pc:sldMkLst>
          <pc:docMk/>
          <pc:sldMk cId="0" sldId="277"/>
        </pc:sldMkLst>
        <pc:spChg chg="mod">
          <ac:chgData name="Emma Bridle" userId="45c5bed3-6761-4f43-bae8-9f730861dad6" providerId="ADAL" clId="{A2EDCB6E-6ED1-488B-848A-3901A3C850C1}" dt="2026-02-18T19:56:49.624" v="1197" actId="122"/>
          <ac:spMkLst>
            <pc:docMk/>
            <pc:sldMk cId="0" sldId="277"/>
            <ac:spMk id="223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56:34.854" v="1194" actId="255"/>
          <ac:spMkLst>
            <pc:docMk/>
            <pc:sldMk cId="0" sldId="277"/>
            <ac:spMk id="224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6:34.907" v="1270" actId="6549"/>
        <pc:sldMkLst>
          <pc:docMk/>
          <pc:sldMk cId="0" sldId="278"/>
        </pc:sldMkLst>
        <pc:spChg chg="mod">
          <ac:chgData name="Emma Bridle" userId="45c5bed3-6761-4f43-bae8-9f730861dad6" providerId="ADAL" clId="{A2EDCB6E-6ED1-488B-848A-3901A3C850C1}" dt="2026-02-18T19:57:28.152" v="1202" actId="122"/>
          <ac:spMkLst>
            <pc:docMk/>
            <pc:sldMk cId="0" sldId="278"/>
            <ac:spMk id="232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57:09.214" v="1199" actId="255"/>
          <ac:spMkLst>
            <pc:docMk/>
            <pc:sldMk cId="0" sldId="278"/>
            <ac:spMk id="233" creationId="{00000000-0000-0000-0000-000000000000}"/>
          </ac:spMkLst>
        </pc:spChg>
      </pc:sldChg>
      <pc:sldChg chg="modSp mod modNotesTx">
        <pc:chgData name="Emma Bridle" userId="45c5bed3-6761-4f43-bae8-9f730861dad6" providerId="ADAL" clId="{A2EDCB6E-6ED1-488B-848A-3901A3C850C1}" dt="2026-02-18T20:16:50.134" v="1271" actId="6549"/>
        <pc:sldMkLst>
          <pc:docMk/>
          <pc:sldMk cId="0" sldId="280"/>
        </pc:sldMkLst>
        <pc:spChg chg="mod">
          <ac:chgData name="Emma Bridle" userId="45c5bed3-6761-4f43-bae8-9f730861dad6" providerId="ADAL" clId="{A2EDCB6E-6ED1-488B-848A-3901A3C850C1}" dt="2026-02-18T19:58:09.876" v="1206" actId="255"/>
          <ac:spMkLst>
            <pc:docMk/>
            <pc:sldMk cId="0" sldId="280"/>
            <ac:spMk id="248" creationId="{00000000-0000-0000-0000-000000000000}"/>
          </ac:spMkLst>
        </pc:spChg>
        <pc:spChg chg="mod">
          <ac:chgData name="Emma Bridle" userId="45c5bed3-6761-4f43-bae8-9f730861dad6" providerId="ADAL" clId="{A2EDCB6E-6ED1-488B-848A-3901A3C850C1}" dt="2026-02-18T19:57:57.384" v="1204" actId="255"/>
          <ac:spMkLst>
            <pc:docMk/>
            <pc:sldMk cId="0" sldId="280"/>
            <ac:spMk id="249" creationId="{00000000-0000-0000-0000-000000000000}"/>
          </ac:spMkLst>
        </pc:spChg>
      </pc:sldChg>
      <pc:sldChg chg="modSp add mod modNotesTx">
        <pc:chgData name="Emma Bridle" userId="45c5bed3-6761-4f43-bae8-9f730861dad6" providerId="ADAL" clId="{A2EDCB6E-6ED1-488B-848A-3901A3C850C1}" dt="2026-02-18T20:16:58.644" v="1272" actId="6549"/>
        <pc:sldMkLst>
          <pc:docMk/>
          <pc:sldMk cId="3169679525" sldId="286"/>
        </pc:sldMkLst>
        <pc:spChg chg="mod">
          <ac:chgData name="Emma Bridle" userId="45c5bed3-6761-4f43-bae8-9f730861dad6" providerId="ADAL" clId="{A2EDCB6E-6ED1-488B-848A-3901A3C850C1}" dt="2026-02-13T10:06:56.421" v="945" actId="6549"/>
          <ac:spMkLst>
            <pc:docMk/>
            <pc:sldMk cId="3169679525" sldId="286"/>
            <ac:spMk id="248" creationId="{F5A4398E-BD0A-E9B8-CC20-9860954E86E5}"/>
          </ac:spMkLst>
        </pc:spChg>
        <pc:spChg chg="mod">
          <ac:chgData name="Emma Bridle" userId="45c5bed3-6761-4f43-bae8-9f730861dad6" providerId="ADAL" clId="{A2EDCB6E-6ED1-488B-848A-3901A3C850C1}" dt="2026-02-18T19:59:10.595" v="1213" actId="122"/>
          <ac:spMkLst>
            <pc:docMk/>
            <pc:sldMk cId="3169679525" sldId="286"/>
            <ac:spMk id="249" creationId="{37DAD961-B170-B1B3-31CD-F0AE0C351C80}"/>
          </ac:spMkLst>
        </pc:spChg>
      </pc:sldChg>
      <pc:sldChg chg="modSp add mod modNotesTx">
        <pc:chgData name="Emma Bridle" userId="45c5bed3-6761-4f43-bae8-9f730861dad6" providerId="ADAL" clId="{A2EDCB6E-6ED1-488B-848A-3901A3C850C1}" dt="2026-02-18T20:17:05.588" v="1273" actId="6549"/>
        <pc:sldMkLst>
          <pc:docMk/>
          <pc:sldMk cId="2251352057" sldId="287"/>
        </pc:sldMkLst>
        <pc:spChg chg="mod">
          <ac:chgData name="Emma Bridle" userId="45c5bed3-6761-4f43-bae8-9f730861dad6" providerId="ADAL" clId="{A2EDCB6E-6ED1-488B-848A-3901A3C850C1}" dt="2026-02-18T20:01:39.278" v="1251" actId="255"/>
          <ac:spMkLst>
            <pc:docMk/>
            <pc:sldMk cId="2251352057" sldId="287"/>
            <ac:spMk id="248" creationId="{42A3CC45-6450-6031-9257-F64C50594FDC}"/>
          </ac:spMkLst>
        </pc:spChg>
        <pc:spChg chg="mod">
          <ac:chgData name="Emma Bridle" userId="45c5bed3-6761-4f43-bae8-9f730861dad6" providerId="ADAL" clId="{A2EDCB6E-6ED1-488B-848A-3901A3C850C1}" dt="2026-02-18T20:00:48.289" v="1233" actId="6549"/>
          <ac:spMkLst>
            <pc:docMk/>
            <pc:sldMk cId="2251352057" sldId="287"/>
            <ac:spMk id="249" creationId="{0D47B51E-5203-073F-56B1-F62538524047}"/>
          </ac:spMkLst>
        </pc:spChg>
      </pc:sldChg>
      <pc:sldChg chg="addSp modSp add mod modAnim">
        <pc:chgData name="Emma Bridle" userId="45c5bed3-6761-4f43-bae8-9f730861dad6" providerId="ADAL" clId="{A2EDCB6E-6ED1-488B-848A-3901A3C850C1}" dt="2026-02-18T18:55:56.524" v="1124" actId="2711"/>
        <pc:sldMkLst>
          <pc:docMk/>
          <pc:sldMk cId="4171413305" sldId="288"/>
        </pc:sldMkLst>
        <pc:spChg chg="mod">
          <ac:chgData name="Emma Bridle" userId="45c5bed3-6761-4f43-bae8-9f730861dad6" providerId="ADAL" clId="{A2EDCB6E-6ED1-488B-848A-3901A3C850C1}" dt="2026-02-18T18:55:56.524" v="1124" actId="2711"/>
          <ac:spMkLst>
            <pc:docMk/>
            <pc:sldMk cId="4171413305" sldId="288"/>
            <ac:spMk id="35" creationId="{E2161E5A-303C-FF62-D539-4A3AE10E3910}"/>
          </ac:spMkLst>
        </pc:spChg>
        <pc:spChg chg="mod">
          <ac:chgData name="Emma Bridle" userId="45c5bed3-6761-4f43-bae8-9f730861dad6" providerId="ADAL" clId="{A2EDCB6E-6ED1-488B-848A-3901A3C850C1}" dt="2026-02-18T14:16:45.373" v="970" actId="6549"/>
          <ac:spMkLst>
            <pc:docMk/>
            <pc:sldMk cId="4171413305" sldId="288"/>
            <ac:spMk id="36" creationId="{5ABDD083-AA3A-4315-50DD-DB46460EC293}"/>
          </ac:spMkLst>
        </pc:spChg>
        <pc:picChg chg="add mod">
          <ac:chgData name="Emma Bridle" userId="45c5bed3-6761-4f43-bae8-9f730861dad6" providerId="ADAL" clId="{A2EDCB6E-6ED1-488B-848A-3901A3C850C1}" dt="2026-02-18T14:17:14.207" v="975" actId="14100"/>
          <ac:picMkLst>
            <pc:docMk/>
            <pc:sldMk cId="4171413305" sldId="288"/>
            <ac:picMk id="3" creationId="{8D40C962-A441-145F-3B61-C2C6918EC4AC}"/>
          </ac:picMkLst>
        </pc:picChg>
      </pc:sldChg>
      <pc:sldChg chg="modSp add mod modNotesTx">
        <pc:chgData name="Emma Bridle" userId="45c5bed3-6761-4f43-bae8-9f730861dad6" providerId="ADAL" clId="{A2EDCB6E-6ED1-488B-848A-3901A3C850C1}" dt="2026-02-18T20:13:16.939" v="1253" actId="6549"/>
        <pc:sldMkLst>
          <pc:docMk/>
          <pc:sldMk cId="800914088" sldId="289"/>
        </pc:sldMkLst>
        <pc:spChg chg="mod">
          <ac:chgData name="Emma Bridle" userId="45c5bed3-6761-4f43-bae8-9f730861dad6" providerId="ADAL" clId="{A2EDCB6E-6ED1-488B-848A-3901A3C850C1}" dt="2026-02-18T14:27:44.492" v="1061" actId="20577"/>
          <ac:spMkLst>
            <pc:docMk/>
            <pc:sldMk cId="800914088" sldId="289"/>
            <ac:spMk id="49" creationId="{B87B12AB-1BEC-235E-2771-D67FB1161353}"/>
          </ac:spMkLst>
        </pc:spChg>
        <pc:spChg chg="mod">
          <ac:chgData name="Emma Bridle" userId="45c5bed3-6761-4f43-bae8-9f730861dad6" providerId="ADAL" clId="{A2EDCB6E-6ED1-488B-848A-3901A3C850C1}" dt="2026-02-18T14:29:45.152" v="1074" actId="20577"/>
          <ac:spMkLst>
            <pc:docMk/>
            <pc:sldMk cId="800914088" sldId="289"/>
            <ac:spMk id="50" creationId="{5858A1D5-2926-5236-3124-575190A203F0}"/>
          </ac:spMkLst>
        </pc:spChg>
      </pc:sldChg>
      <pc:sldChg chg="modSp add mod modNotesTx">
        <pc:chgData name="Emma Bridle" userId="45c5bed3-6761-4f43-bae8-9f730861dad6" providerId="ADAL" clId="{A2EDCB6E-6ED1-488B-848A-3901A3C850C1}" dt="2026-02-18T20:13:40.405" v="1255" actId="6549"/>
        <pc:sldMkLst>
          <pc:docMk/>
          <pc:sldMk cId="1476959190" sldId="290"/>
        </pc:sldMkLst>
        <pc:spChg chg="mod">
          <ac:chgData name="Emma Bridle" userId="45c5bed3-6761-4f43-bae8-9f730861dad6" providerId="ADAL" clId="{A2EDCB6E-6ED1-488B-848A-3901A3C850C1}" dt="2026-02-18T14:31:46.599" v="1095" actId="20577"/>
          <ac:spMkLst>
            <pc:docMk/>
            <pc:sldMk cId="1476959190" sldId="290"/>
            <ac:spMk id="57" creationId="{91840D56-2BCF-C564-DFF6-B2BC782219F7}"/>
          </ac:spMkLst>
        </pc:spChg>
      </pc:sldChg>
      <pc:sldMasterChg chg="setBg delSldLayout modSldLayout">
        <pc:chgData name="Emma Bridle" userId="45c5bed3-6761-4f43-bae8-9f730861dad6" providerId="ADAL" clId="{A2EDCB6E-6ED1-488B-848A-3901A3C850C1}" dt="2026-02-18T14:07:04.271" v="963"/>
        <pc:sldMasterMkLst>
          <pc:docMk/>
          <pc:sldMasterMk cId="0" sldId="2147483648"/>
        </pc:sldMasterMkLst>
        <pc:sldLayoutChg chg="setBg">
          <pc:chgData name="Emma Bridle" userId="45c5bed3-6761-4f43-bae8-9f730861dad6" providerId="ADAL" clId="{A2EDCB6E-6ED1-488B-848A-3901A3C850C1}" dt="2026-02-18T14:07:04.271" v="963"/>
          <pc:sldLayoutMkLst>
            <pc:docMk/>
            <pc:sldMasterMk cId="0" sldId="2147483648"/>
            <pc:sldLayoutMk cId="0" sldId="2147483650"/>
          </pc:sldLayoutMkLst>
        </pc:sldLayoutChg>
        <pc:sldLayoutChg chg="setBg">
          <pc:chgData name="Emma Bridle" userId="45c5bed3-6761-4f43-bae8-9f730861dad6" providerId="ADAL" clId="{A2EDCB6E-6ED1-488B-848A-3901A3C850C1}" dt="2026-02-18T14:07:04.271" v="963"/>
          <pc:sldLayoutMkLst>
            <pc:docMk/>
            <pc:sldMasterMk cId="0" sldId="2147483648"/>
            <pc:sldLayoutMk cId="0" sldId="214748365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>
          <a:extLst>
            <a:ext uri="{FF2B5EF4-FFF2-40B4-BE49-F238E27FC236}">
              <a16:creationId xmlns:a16="http://schemas.microsoft.com/office/drawing/2014/main" id="{1B765D3D-0E7B-3477-4E9D-670D72E49D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:notes">
            <a:extLst>
              <a:ext uri="{FF2B5EF4-FFF2-40B4-BE49-F238E27FC236}">
                <a16:creationId xmlns:a16="http://schemas.microsoft.com/office/drawing/2014/main" id="{DB3A3AAF-2D12-EED4-D41A-A76B9885CA1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" name="Google Shape;33;p2:notes">
            <a:extLst>
              <a:ext uri="{FF2B5EF4-FFF2-40B4-BE49-F238E27FC236}">
                <a16:creationId xmlns:a16="http://schemas.microsoft.com/office/drawing/2014/main" id="{B9F37C16-612A-0A40-E86E-220C1EF2A81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9042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" name="Google Shape;4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>
          <a:extLst>
            <a:ext uri="{FF2B5EF4-FFF2-40B4-BE49-F238E27FC236}">
              <a16:creationId xmlns:a16="http://schemas.microsoft.com/office/drawing/2014/main" id="{47515B78-7F72-B61B-143E-B731D2683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:notes">
            <a:extLst>
              <a:ext uri="{FF2B5EF4-FFF2-40B4-BE49-F238E27FC236}">
                <a16:creationId xmlns:a16="http://schemas.microsoft.com/office/drawing/2014/main" id="{AD787E11-6A21-34E8-F606-A68A93B5927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" name="Google Shape;47;p4:notes">
            <a:extLst>
              <a:ext uri="{FF2B5EF4-FFF2-40B4-BE49-F238E27FC236}">
                <a16:creationId xmlns:a16="http://schemas.microsoft.com/office/drawing/2014/main" id="{B0B87040-C614-F344-D77E-80BA7BFA851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017950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" name="Google Shape;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>
          <a:extLst>
            <a:ext uri="{FF2B5EF4-FFF2-40B4-BE49-F238E27FC236}">
              <a16:creationId xmlns:a16="http://schemas.microsoft.com/office/drawing/2014/main" id="{B9AF33BE-324B-54BD-DE66-6ECB935E9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:notes">
            <a:extLst>
              <a:ext uri="{FF2B5EF4-FFF2-40B4-BE49-F238E27FC236}">
                <a16:creationId xmlns:a16="http://schemas.microsoft.com/office/drawing/2014/main" id="{5049253A-51D4-668F-79D7-806602AB7D1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" name="Google Shape;54;p5:notes">
            <a:extLst>
              <a:ext uri="{FF2B5EF4-FFF2-40B4-BE49-F238E27FC236}">
                <a16:creationId xmlns:a16="http://schemas.microsoft.com/office/drawing/2014/main" id="{F32B48D7-6C0C-D996-78E2-8DE2D14706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43206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8" name="Google Shape;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5" name="Google Shape;7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9" name="Google Shape;8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6" name="Google Shape;13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0" name="Google Shape;23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>
          <a:extLst>
            <a:ext uri="{FF2B5EF4-FFF2-40B4-BE49-F238E27FC236}">
              <a16:creationId xmlns:a16="http://schemas.microsoft.com/office/drawing/2014/main" id="{6EA5AD75-4F2C-29AA-5B29-65C23420D5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5:notes">
            <a:extLst>
              <a:ext uri="{FF2B5EF4-FFF2-40B4-BE49-F238E27FC236}">
                <a16:creationId xmlns:a16="http://schemas.microsoft.com/office/drawing/2014/main" id="{45829782-C930-C8AE-1FAF-7302547C7AB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p25:notes">
            <a:extLst>
              <a:ext uri="{FF2B5EF4-FFF2-40B4-BE49-F238E27FC236}">
                <a16:creationId xmlns:a16="http://schemas.microsoft.com/office/drawing/2014/main" id="{A9B31D6C-E98B-D43C-2D59-3DE1E9E97BA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05711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>
          <a:extLst>
            <a:ext uri="{FF2B5EF4-FFF2-40B4-BE49-F238E27FC236}">
              <a16:creationId xmlns:a16="http://schemas.microsoft.com/office/drawing/2014/main" id="{9E9A2058-B160-3C40-E416-9690C5DEC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5:notes">
            <a:extLst>
              <a:ext uri="{FF2B5EF4-FFF2-40B4-BE49-F238E27FC236}">
                <a16:creationId xmlns:a16="http://schemas.microsoft.com/office/drawing/2014/main" id="{5735E80A-0E10-D76F-48C5-E56A450BDC3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p25:notes">
            <a:extLst>
              <a:ext uri="{FF2B5EF4-FFF2-40B4-BE49-F238E27FC236}">
                <a16:creationId xmlns:a16="http://schemas.microsoft.com/office/drawing/2014/main" id="{5935C7AF-A14E-C1AA-CF57-A505E4A3E83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723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3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3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16" name="Google Shape;16;p3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7" name="Google Shape;17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3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34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" name="Google Shape;22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4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 b="0" i="0" u="none" strike="noStrike" cap="none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/>
          </a:p>
        </p:txBody>
      </p:sp>
      <p:sp>
        <p:nvSpPr>
          <p:cNvPr id="7" name="Google Shape;7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 sz="1400" b="0" i="0" u="none" strike="noStrike" cap="none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/>
          </a:p>
        </p:txBody>
      </p:sp>
      <p:sp>
        <p:nvSpPr>
          <p:cNvPr id="8" name="Google Shape;8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tspapers.org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atspapers.org/ks2english2016onwards.htm" TargetMode="External"/><Relationship Id="rId5" Type="http://schemas.openxmlformats.org/officeDocument/2006/relationships/hyperlink" Target="http://www.satspapers.org/KS2englishreading2016onwards.htm" TargetMode="External"/><Relationship Id="rId4" Type="http://schemas.openxmlformats.org/officeDocument/2006/relationships/hyperlink" Target="http://www.satspapers.org/ks2maths2016onward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>
          <a:extLst>
            <a:ext uri="{FF2B5EF4-FFF2-40B4-BE49-F238E27FC236}">
              <a16:creationId xmlns:a16="http://schemas.microsoft.com/office/drawing/2014/main" id="{D0A6D1E6-523C-98CB-A042-BAD91FFADC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">
            <a:extLst>
              <a:ext uri="{FF2B5EF4-FFF2-40B4-BE49-F238E27FC236}">
                <a16:creationId xmlns:a16="http://schemas.microsoft.com/office/drawing/2014/main" id="{E2161E5A-303C-FF62-D539-4A3AE10E39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b="1" dirty="0">
                <a:latin typeface="Berlin Sans FB Demi" panose="020E0802020502020306" pitchFamily="34" charset="0"/>
              </a:rPr>
              <a:t>Year 6 SATs 2026</a:t>
            </a:r>
            <a:endParaRPr sz="2400" b="1" dirty="0">
              <a:latin typeface="Berlin Sans FB Demi" panose="020E0802020502020306" pitchFamily="34" charset="0"/>
            </a:endParaRPr>
          </a:p>
        </p:txBody>
      </p:sp>
      <p:sp>
        <p:nvSpPr>
          <p:cNvPr id="36" name="Google Shape;36;p2">
            <a:extLst>
              <a:ext uri="{FF2B5EF4-FFF2-40B4-BE49-F238E27FC236}">
                <a16:creationId xmlns:a16="http://schemas.microsoft.com/office/drawing/2014/main" id="{5ABDD083-AA3A-4315-50DD-DB46460EC29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endParaRPr lang="en-GB" dirty="0">
              <a:latin typeface="Comic Sans MS" panose="030F0702030302020204" pitchFamily="66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Google Shape;37;p2">
            <a:extLst>
              <a:ext uri="{FF2B5EF4-FFF2-40B4-BE49-F238E27FC236}">
                <a16:creationId xmlns:a16="http://schemas.microsoft.com/office/drawing/2014/main" id="{D6439062-D444-BF31-5DBF-CC56CD58979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40C962-A441-145F-3B61-C2C6918EC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1190022"/>
            <a:ext cx="7181850" cy="331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413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b="1" dirty="0">
                <a:latin typeface="Berlin Sans FB Demi" panose="020E0802020502020306" pitchFamily="34" charset="0"/>
              </a:rPr>
              <a:t>Specific arrangements for SATs</a:t>
            </a:r>
            <a:endParaRPr sz="2400" b="1" dirty="0">
              <a:latin typeface="Berlin Sans FB Demi" panose="020E0802020502020306" pitchFamily="34" charset="0"/>
            </a:endParaRPr>
          </a:p>
        </p:txBody>
      </p:sp>
      <p:sp>
        <p:nvSpPr>
          <p:cNvPr id="50" name="Google Shape;50;p4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ctr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Majority of the children will take the SATs in the Year 6 classroom.</a:t>
            </a:r>
          </a:p>
          <a:p>
            <a:pPr marL="114300" lvl="0" indent="0" algn="ctr">
              <a:buNone/>
            </a:pPr>
            <a:endParaRPr lang="en-GB" sz="200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lvl="0" indent="0" algn="ctr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Some children will have different arrangements,</a:t>
            </a:r>
          </a:p>
          <a:p>
            <a:pPr marL="114300" lvl="0" indent="0" algn="ctr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 such as having extra time, a reader or a scribe; </a:t>
            </a:r>
          </a:p>
          <a:p>
            <a:pPr marL="114300" lvl="0" indent="0" algn="ctr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these children will take the tests in separate rooms</a:t>
            </a:r>
          </a:p>
          <a:p>
            <a:pPr marL="114300" lvl="0" indent="0" algn="ctr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 with different adults.</a:t>
            </a:r>
          </a:p>
          <a:p>
            <a:pPr marL="114300" lvl="0" indent="0" algn="ctr">
              <a:buNone/>
            </a:pPr>
            <a:endParaRPr lang="en-GB" sz="200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lvl="0" indent="0" algn="ctr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The key stage 2 tests will be taken on set dates unless your child is absent, in which case they may be able to take them up to 5 school days afterwards. </a:t>
            </a:r>
            <a:endParaRPr sz="2000" i="1" dirty="0">
              <a:latin typeface="Comic Sans MS" panose="030F0702030302020204" pitchFamily="66" charset="0"/>
            </a:endParaRPr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>
          <a:extLst>
            <a:ext uri="{FF2B5EF4-FFF2-40B4-BE49-F238E27FC236}">
              <a16:creationId xmlns:a16="http://schemas.microsoft.com/office/drawing/2014/main" id="{9A37F8D5-D590-0329-DDD8-A0131F249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">
            <a:extLst>
              <a:ext uri="{FF2B5EF4-FFF2-40B4-BE49-F238E27FC236}">
                <a16:creationId xmlns:a16="http://schemas.microsoft.com/office/drawing/2014/main" id="{B87B12AB-1BEC-235E-2771-D67FB116135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GB" sz="2400" b="1" dirty="0">
                <a:solidFill>
                  <a:srgbClr val="000000"/>
                </a:solidFill>
                <a:latin typeface="Berlin Sans FB Demi" panose="020E0802020502020306" pitchFamily="34" charset="0"/>
              </a:rPr>
              <a:t>Specific arrangements for SATs</a:t>
            </a:r>
            <a:endParaRPr sz="2400" b="1" dirty="0">
              <a:latin typeface="Comic Sans MS" panose="030F0702030302020204" pitchFamily="66" charset="0"/>
            </a:endParaRPr>
          </a:p>
        </p:txBody>
      </p:sp>
      <p:sp>
        <p:nvSpPr>
          <p:cNvPr id="50" name="Google Shape;50;p4">
            <a:extLst>
              <a:ext uri="{FF2B5EF4-FFF2-40B4-BE49-F238E27FC236}">
                <a16:creationId xmlns:a16="http://schemas.microsoft.com/office/drawing/2014/main" id="{5858A1D5-2926-5236-3124-575190A203F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indent="0">
              <a:buNone/>
            </a:pPr>
            <a:endParaRPr lang="en-GB" sz="18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>
              <a:buNone/>
            </a:pPr>
            <a:r>
              <a:rPr lang="en-GB" sz="18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Children with additional needs, who have similar provision in their day-to-day learning at school, may be allocated specific arrangements, including:</a:t>
            </a:r>
          </a:p>
          <a:p>
            <a:pPr marL="114300" indent="0">
              <a:buNone/>
            </a:pPr>
            <a:r>
              <a:rPr lang="en-GB" sz="18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• Additional (extra) time;</a:t>
            </a:r>
          </a:p>
          <a:p>
            <a:pPr marL="114300" indent="0">
              <a:buNone/>
            </a:pPr>
            <a:r>
              <a:rPr lang="en-GB" sz="18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• Tests being opened early to be modified;</a:t>
            </a:r>
          </a:p>
          <a:p>
            <a:pPr marL="114300" indent="0">
              <a:buNone/>
            </a:pPr>
            <a:r>
              <a:rPr lang="en-GB" sz="18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• An adult to read for them;</a:t>
            </a:r>
          </a:p>
          <a:p>
            <a:pPr marL="114300" indent="0">
              <a:buNone/>
            </a:pPr>
            <a:r>
              <a:rPr lang="en-GB" sz="18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• An adult to scribe (write) for them;</a:t>
            </a:r>
          </a:p>
          <a:p>
            <a:pPr marL="114300" indent="0">
              <a:buNone/>
            </a:pPr>
            <a:r>
              <a:rPr lang="en-GB" sz="18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• Written or spoken translations of the mathematics reasoning papers;</a:t>
            </a:r>
          </a:p>
          <a:p>
            <a:pPr marL="114300" indent="0">
              <a:buNone/>
            </a:pPr>
            <a:r>
              <a:rPr lang="en-GB" sz="18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• The use of prompts or rest breaks.</a:t>
            </a:r>
          </a:p>
          <a:p>
            <a:pPr marL="114300" indent="0">
              <a:buNone/>
            </a:pPr>
            <a:endParaRPr lang="en-GB" sz="1400" b="1" i="0" u="none" strike="noStrike" baseline="0" dirty="0">
              <a:solidFill>
                <a:srgbClr val="000000"/>
              </a:solidFill>
              <a:latin typeface="Berlin Sans FB Demi" panose="020E0802020502020306" pitchFamily="34" charset="0"/>
            </a:endParaRPr>
          </a:p>
          <a:p>
            <a:pPr marL="114300" indent="0">
              <a:buNone/>
            </a:pPr>
            <a:r>
              <a:rPr lang="en-GB" sz="1400" b="1" i="0" u="none" strike="noStrike" baseline="0" dirty="0">
                <a:solidFill>
                  <a:srgbClr val="000000"/>
                </a:solidFill>
                <a:latin typeface="Berlin Sans FB Demi" panose="020E0802020502020306" pitchFamily="34" charset="0"/>
              </a:rPr>
              <a:t>If your child needs different arrangements, myself or Miss Rennie will speak to you about this in due course.</a:t>
            </a:r>
            <a:endParaRPr sz="1800" i="1" dirty="0">
              <a:latin typeface="Comic Sans MS" panose="030F0702030302020204" pitchFamily="66" charset="0"/>
            </a:endParaRPr>
          </a:p>
        </p:txBody>
      </p:sp>
      <p:sp>
        <p:nvSpPr>
          <p:cNvPr id="51" name="Google Shape;51;p4">
            <a:extLst>
              <a:ext uri="{FF2B5EF4-FFF2-40B4-BE49-F238E27FC236}">
                <a16:creationId xmlns:a16="http://schemas.microsoft.com/office/drawing/2014/main" id="{2B73E270-B151-1E00-DFDB-1A0B429CEA1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0914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 dirty="0"/>
          </a:p>
        </p:txBody>
      </p:sp>
      <p:sp>
        <p:nvSpPr>
          <p:cNvPr id="57" name="Google Shape;57;p5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indent="0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After taking the SATs, children receive a raw and a scaled score. Their raw score is the actual number of marks they get and this will be translated into a scaled score.</a:t>
            </a:r>
          </a:p>
          <a:p>
            <a:pPr marL="114300" indent="0">
              <a:buNone/>
            </a:pPr>
            <a:endParaRPr lang="en-GB" sz="20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This helps to allow for differences in the difficulty of the tests from year to year so that pupils' results can be compared accurately.</a:t>
            </a:r>
          </a:p>
          <a:p>
            <a:pPr marL="114300" indent="0">
              <a:buNone/>
            </a:pPr>
            <a:endParaRPr lang="en-GB" sz="20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In KS2, the test papers are marked externally, with no teacher assessment involved. </a:t>
            </a:r>
            <a:endParaRPr sz="2000" dirty="0"/>
          </a:p>
        </p:txBody>
      </p:sp>
      <p:sp>
        <p:nvSpPr>
          <p:cNvPr id="58" name="Google Shape;58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>
          <a:extLst>
            <a:ext uri="{FF2B5EF4-FFF2-40B4-BE49-F238E27FC236}">
              <a16:creationId xmlns:a16="http://schemas.microsoft.com/office/drawing/2014/main" id="{AF3F28C5-4830-B18A-D2DF-940C3F194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">
            <a:extLst>
              <a:ext uri="{FF2B5EF4-FFF2-40B4-BE49-F238E27FC236}">
                <a16:creationId xmlns:a16="http://schemas.microsoft.com/office/drawing/2014/main" id="{E5C756BB-7896-FDE2-9257-8FAFF2B2FE2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 dirty="0"/>
          </a:p>
        </p:txBody>
      </p:sp>
      <p:sp>
        <p:nvSpPr>
          <p:cNvPr id="57" name="Google Shape;57;p5">
            <a:extLst>
              <a:ext uri="{FF2B5EF4-FFF2-40B4-BE49-F238E27FC236}">
                <a16:creationId xmlns:a16="http://schemas.microsoft.com/office/drawing/2014/main" id="{91840D56-2BCF-C564-DFF6-B2BC782219F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indent="0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The range of scaled scores available for each KS2 test ranges from 80, the lowest possible scaled score, to 120, the highest possible scaled score.</a:t>
            </a:r>
          </a:p>
          <a:p>
            <a:pPr marL="114300" indent="0">
              <a:buNone/>
            </a:pPr>
            <a:endParaRPr lang="en-GB" sz="20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A scaled score of 100 or more means that the child has met the expected standard in each KS2 SATs test; a scaled score of 99 or less means they haven't reached the government-expected standard.</a:t>
            </a:r>
          </a:p>
          <a:p>
            <a:pPr marL="114300" indent="0">
              <a:buNone/>
            </a:pPr>
            <a:endParaRPr lang="en-GB" sz="20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>
              <a:buNone/>
            </a:pP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When the results are released, you will receive the scaled scores and a confirmation of whether or not the national standard has been achieved. Results will be given as either ‘</a:t>
            </a:r>
            <a:r>
              <a:rPr lang="en-GB" sz="2000" b="1" i="0" u="none" strike="noStrike" baseline="0" dirty="0">
                <a:solidFill>
                  <a:srgbClr val="000000"/>
                </a:solidFill>
                <a:latin typeface="Berlin Sans FB Demi" panose="020E0802020502020306" pitchFamily="34" charset="0"/>
              </a:rPr>
              <a:t>expected standard met</a:t>
            </a: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’ or ‘</a:t>
            </a:r>
            <a:r>
              <a:rPr lang="en-GB" sz="2000" b="1" i="0" u="none" strike="noStrike" baseline="0" dirty="0">
                <a:solidFill>
                  <a:srgbClr val="000000"/>
                </a:solidFill>
                <a:latin typeface="Berlin Sans FB Demi" panose="020E0802020502020306" pitchFamily="34" charset="0"/>
              </a:rPr>
              <a:t>has not met</a:t>
            </a:r>
            <a:r>
              <a:rPr lang="en-GB" sz="20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’.</a:t>
            </a:r>
            <a:endParaRPr sz="2000" dirty="0"/>
          </a:p>
        </p:txBody>
      </p:sp>
      <p:sp>
        <p:nvSpPr>
          <p:cNvPr id="58" name="Google Shape;58;p5">
            <a:extLst>
              <a:ext uri="{FF2B5EF4-FFF2-40B4-BE49-F238E27FC236}">
                <a16:creationId xmlns:a16="http://schemas.microsoft.com/office/drawing/2014/main" id="{A31D6352-3DED-06B0-02A5-CA97569885F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76959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Grammar, Punctuation and Spelling: Monday 11</a:t>
            </a:r>
            <a:r>
              <a:rPr lang="en-GB" sz="2400" baseline="30000" dirty="0">
                <a:latin typeface="Berlin Sans FB Demi" panose="020E0802020502020306" pitchFamily="34" charset="0"/>
              </a:rPr>
              <a:t>th</a:t>
            </a:r>
            <a:r>
              <a:rPr lang="en-GB" sz="2400" dirty="0">
                <a:latin typeface="Berlin Sans FB Demi" panose="020E0802020502020306" pitchFamily="34" charset="0"/>
              </a:rPr>
              <a:t> May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64" name="Google Shape;64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Grammar, punctuation and spelling consists of two papers.</a:t>
            </a: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latin typeface="Berlin Sans FB" panose="020E0602020502020306" pitchFamily="34" charset="0"/>
              </a:rPr>
              <a:t>Paper 1 focuses on all three elements (grammar, punctuation and spelling or GPS). The paper lasts for </a:t>
            </a: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</a:rPr>
              <a:t>45 minutes</a:t>
            </a:r>
            <a:r>
              <a:rPr lang="en-GB" sz="2000" dirty="0">
                <a:latin typeface="Berlin Sans FB" panose="020E0602020502020306" pitchFamily="34" charset="0"/>
              </a:rPr>
              <a:t>. </a:t>
            </a:r>
            <a:endParaRPr sz="2000" dirty="0">
              <a:latin typeface="Berlin Sans FB" panose="020E0602020502020306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latin typeface="Berlin Sans FB" panose="020E0602020502020306" pitchFamily="34" charset="0"/>
              </a:rPr>
              <a:t>Paper 2 consists of a spelling test only. It should take approximately </a:t>
            </a: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</a:rPr>
              <a:t>15 minutes</a:t>
            </a:r>
            <a:r>
              <a:rPr lang="en-GB" sz="2000" dirty="0">
                <a:latin typeface="Berlin Sans FB" panose="020E0602020502020306" pitchFamily="34" charset="0"/>
              </a:rPr>
              <a:t>, although this is not a set amount of time.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65" name="Google Shape;65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7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Grammar, Punctuation and Spelling: Paper 1 (GPS)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71" name="Google Shape;71;p7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en-GB" dirty="0"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This test focuses on: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  <a:sym typeface="Arial"/>
              </a:rPr>
              <a:t>Grammatical terms/ word classes;</a:t>
            </a:r>
            <a:endParaRPr lang="en-GB"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</a:rPr>
              <a:t>Functions of sentences;</a:t>
            </a:r>
            <a:endParaRPr lang="en-GB"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  <a:sym typeface="Arial"/>
              </a:rPr>
              <a:t>Combining words, phrases and clauses;</a:t>
            </a:r>
            <a:endParaRPr lang="en-GB"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</a:rPr>
              <a:t>Verb forms, tenses and consistency;</a:t>
            </a:r>
            <a:endParaRPr lang="en-GB"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</a:rPr>
              <a:t>Punctuation;</a:t>
            </a:r>
            <a:endParaRPr lang="en-GB"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  <a:sym typeface="Arial"/>
              </a:rPr>
              <a:t>Vocabulary;</a:t>
            </a:r>
            <a:endParaRPr lang="en-GB" sz="2000" dirty="0">
              <a:solidFill>
                <a:srgbClr val="283593"/>
              </a:solidFill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  <a:sym typeface="Arial"/>
              </a:rPr>
              <a:t>Standard English and formality.</a:t>
            </a:r>
            <a:endParaRPr lang="en-GB"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This test requires a range of answer types but does not require longer formal answers. </a:t>
            </a:r>
          </a:p>
        </p:txBody>
      </p:sp>
      <p:sp>
        <p:nvSpPr>
          <p:cNvPr id="72" name="Google Shape;7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8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Grammar, Punctuation and Spelling: Paper 1 (GPS)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78" name="Google Shape;78;p8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34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questions: 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79" name="Google Shape;79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pic>
        <p:nvPicPr>
          <p:cNvPr id="80" name="Google Shape;80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9325" y="1347888"/>
            <a:ext cx="4226351" cy="133095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8"/>
          <p:cNvSpPr txBox="1"/>
          <p:nvPr/>
        </p:nvSpPr>
        <p:spPr>
          <a:xfrm>
            <a:off x="2377693" y="2178030"/>
            <a:ext cx="301800" cy="2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✔</a:t>
            </a:r>
            <a:endParaRPr sz="1200" b="0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2" name="Google Shape;82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22950" y="2185200"/>
            <a:ext cx="4298201" cy="126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2225" y="3451694"/>
            <a:ext cx="4418150" cy="1157131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8"/>
          <p:cNvSpPr txBox="1"/>
          <p:nvPr/>
        </p:nvSpPr>
        <p:spPr>
          <a:xfrm>
            <a:off x="1250900" y="4110150"/>
            <a:ext cx="3177900" cy="1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The council maintain the local park. </a:t>
            </a:r>
            <a:endParaRPr sz="13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  <p:sp>
        <p:nvSpPr>
          <p:cNvPr id="85" name="Google Shape;85;p8"/>
          <p:cNvSpPr/>
          <p:nvPr/>
        </p:nvSpPr>
        <p:spPr>
          <a:xfrm>
            <a:off x="5687375" y="2812600"/>
            <a:ext cx="301800" cy="1788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  <p:sp>
        <p:nvSpPr>
          <p:cNvPr id="86" name="Google Shape;86;p8"/>
          <p:cNvSpPr/>
          <p:nvPr/>
        </p:nvSpPr>
        <p:spPr>
          <a:xfrm>
            <a:off x="5894175" y="3112625"/>
            <a:ext cx="228300" cy="1788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9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Grammar, Punctuation and Spelling: Paper 2 (spelling)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92" name="Google Shape;92;p9"/>
          <p:cNvSpPr txBox="1">
            <a:spLocks noGrp="1"/>
          </p:cNvSpPr>
          <p:nvPr>
            <p:ph type="body" idx="1"/>
          </p:nvPr>
        </p:nvSpPr>
        <p:spPr>
          <a:xfrm>
            <a:off x="311700" y="739303"/>
            <a:ext cx="8520600" cy="101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Paper 2 is a shorter paper that focuses solely on spellings. </a:t>
            </a: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en-GB"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questions:  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93" name="Google Shape;93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pic>
        <p:nvPicPr>
          <p:cNvPr id="94" name="Google Shape;94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400" y="1855750"/>
            <a:ext cx="4312651" cy="2352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83776" y="1413613"/>
            <a:ext cx="2518093" cy="30802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0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Reading: Tuesday 12</a:t>
            </a:r>
            <a:r>
              <a:rPr lang="en-GB" sz="2400" baseline="30000" dirty="0">
                <a:latin typeface="Berlin Sans FB Demi" panose="020E0802020502020306" pitchFamily="34" charset="0"/>
              </a:rPr>
              <a:t>th</a:t>
            </a:r>
            <a:r>
              <a:rPr lang="en-GB" sz="2400" dirty="0">
                <a:latin typeface="Berlin Sans FB Demi" panose="020E0802020502020306" pitchFamily="34" charset="0"/>
              </a:rPr>
              <a:t> May 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1"/>
          </p:nvPr>
        </p:nvSpPr>
        <p:spPr>
          <a:xfrm>
            <a:off x="311699" y="739302"/>
            <a:ext cx="8520601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latin typeface="Berlin Sans FB" panose="020E0602020502020306" pitchFamily="34" charset="0"/>
              </a:rPr>
              <a:t>There is one reading test that lasts for 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60 minutes</a:t>
            </a:r>
            <a:r>
              <a:rPr lang="en-GB" dirty="0">
                <a:latin typeface="Berlin Sans FB" panose="020E0602020502020306" pitchFamily="34" charset="0"/>
              </a:rPr>
              <a:t>. </a:t>
            </a:r>
            <a:endParaRPr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latin typeface="Berlin Sans FB" panose="020E0602020502020306" pitchFamily="34" charset="0"/>
              </a:rPr>
              <a:t>The test is designed to measure if the children’s comprehension of age-appropriate reading material meets the national standard. There are three different set texts for children to read. These could be any combination of 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non-fiction, fiction and/ or poetry</a:t>
            </a:r>
            <a:r>
              <a:rPr lang="en-GB" dirty="0">
                <a:latin typeface="Berlin Sans FB" panose="020E0602020502020306" pitchFamily="34" charset="0"/>
              </a:rPr>
              <a:t>. </a:t>
            </a:r>
            <a:endParaRPr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latin typeface="Berlin Sans FB" panose="020E0602020502020306" pitchFamily="34" charset="0"/>
              </a:rPr>
              <a:t>The test covers the following areas (known as Content Domains): 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Give/ explain the meaning of words in context;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Retrieve and record information/ identify key details from fiction and non-fiction;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Summarise main ideas from more than one paragraph;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Make inferences from the text/ explain and justify inferences with evidence from the text;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Predict what might happen from details stated and implied;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Identify/ explain how information/ narrative content is related and contributes to meaning as a whole; 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Identify/ explain how meaning is enhanced through choice of words and phrases;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Make comparisons within the text. </a:t>
            </a:r>
            <a:endParaRPr dirty="0">
              <a:latin typeface="Berlin Sans FB" panose="020E0602020502020306" pitchFamily="34" charset="0"/>
            </a:endParaRPr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1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Reading 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08" name="Google Shape;108;p11"/>
          <p:cNvSpPr txBox="1">
            <a:spLocks noGrp="1"/>
          </p:cNvSpPr>
          <p:nvPr>
            <p:ph type="body" idx="1"/>
          </p:nvPr>
        </p:nvSpPr>
        <p:spPr>
          <a:xfrm>
            <a:off x="311699" y="739302"/>
            <a:ext cx="8520601" cy="662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The reading SATs paper requires a range of answer styles.</a:t>
            </a: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questions: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109" name="Google Shape;10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pic>
        <p:nvPicPr>
          <p:cNvPr id="110" name="Google Shape;110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3425" y="1885101"/>
            <a:ext cx="2240550" cy="1962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3975" y="3410849"/>
            <a:ext cx="3911126" cy="1489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44979" y="1263316"/>
            <a:ext cx="3793470" cy="21475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2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Reading 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18" name="Google Shape;118;p12"/>
          <p:cNvSpPr txBox="1">
            <a:spLocks noGrp="1"/>
          </p:cNvSpPr>
          <p:nvPr>
            <p:ph type="body" idx="1"/>
          </p:nvPr>
        </p:nvSpPr>
        <p:spPr>
          <a:xfrm>
            <a:off x="311699" y="739301"/>
            <a:ext cx="4230683" cy="498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questions: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119" name="Google Shape;11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pic>
        <p:nvPicPr>
          <p:cNvPr id="120" name="Google Shape;120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26250" y="207262"/>
            <a:ext cx="4013724" cy="161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1115775"/>
            <a:ext cx="3223475" cy="2105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6325" y="1536025"/>
            <a:ext cx="3896127" cy="336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79875" y="3009175"/>
            <a:ext cx="3525501" cy="1819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Reading</a:t>
            </a:r>
            <a:r>
              <a:rPr lang="en-GB" dirty="0"/>
              <a:t> </a:t>
            </a:r>
            <a:endParaRPr dirty="0"/>
          </a:p>
        </p:txBody>
      </p:sp>
      <p:sp>
        <p:nvSpPr>
          <p:cNvPr id="129" name="Google Shape;129;p13"/>
          <p:cNvSpPr txBox="1">
            <a:spLocks noGrp="1"/>
          </p:cNvSpPr>
          <p:nvPr>
            <p:ph type="body" idx="1"/>
          </p:nvPr>
        </p:nvSpPr>
        <p:spPr>
          <a:xfrm>
            <a:off x="311699" y="739302"/>
            <a:ext cx="8520601" cy="698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questions:</a:t>
            </a: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3 mark question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130" name="Google Shape;130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pic>
        <p:nvPicPr>
          <p:cNvPr id="131" name="Google Shape;131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9325" y="1535300"/>
            <a:ext cx="3473625" cy="2644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32950" y="137525"/>
            <a:ext cx="2990824" cy="3718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71226" y="1438025"/>
            <a:ext cx="2629149" cy="3503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4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Reading</a:t>
            </a:r>
            <a:r>
              <a:rPr lang="en-GB" dirty="0"/>
              <a:t> </a:t>
            </a:r>
            <a:endParaRPr dirty="0"/>
          </a:p>
        </p:txBody>
      </p:sp>
      <p:sp>
        <p:nvSpPr>
          <p:cNvPr id="139" name="Google Shape;139;p14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Since the current testing formation for the SATs began in 2016, there has been a tendency for three types of questions to be the most popular. </a:t>
            </a: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In the 2025 Reading SATs paper,</a:t>
            </a:r>
            <a:endParaRPr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</a:rPr>
              <a:t>12% of marks could be gained from answering questions involving giving and explaining the meaning of words in context;</a:t>
            </a:r>
            <a:endParaRPr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</a:rPr>
              <a:t>30% of marks could be gained from answering questions involving retrieving and recording information or identifying key details from a text;</a:t>
            </a:r>
            <a:endParaRPr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solidFill>
                  <a:srgbClr val="283593"/>
                </a:solidFill>
                <a:latin typeface="Berlin Sans FB" panose="020E0602020502020306" pitchFamily="34" charset="0"/>
              </a:rPr>
              <a:t>48% of marks could be gained from answering questions involving making inferences from a text and justifying inferences with text evidence. </a:t>
            </a: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When reading with your child at home try focusing on these types of questions. </a:t>
            </a:r>
            <a:endParaRPr sz="2000" dirty="0">
              <a:latin typeface="Berlin Sans FB" panose="020E0602020502020306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dirty="0"/>
          </a:p>
        </p:txBody>
      </p:sp>
      <p:sp>
        <p:nvSpPr>
          <p:cNvPr id="140" name="Google Shape;140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5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Maths: Wednesday 13</a:t>
            </a:r>
            <a:r>
              <a:rPr lang="en-GB" sz="2400" baseline="30000" dirty="0">
                <a:latin typeface="Berlin Sans FB Demi" panose="020E0802020502020306" pitchFamily="34" charset="0"/>
              </a:rPr>
              <a:t>th</a:t>
            </a:r>
            <a:r>
              <a:rPr lang="en-GB" sz="2400" dirty="0">
                <a:latin typeface="Berlin Sans FB Demi" panose="020E0802020502020306" pitchFamily="34" charset="0"/>
              </a:rPr>
              <a:t> May and Thursday 14</a:t>
            </a:r>
            <a:r>
              <a:rPr lang="en-GB" sz="2400" baseline="30000" dirty="0">
                <a:latin typeface="Berlin Sans FB Demi" panose="020E0802020502020306" pitchFamily="34" charset="0"/>
              </a:rPr>
              <a:t>th</a:t>
            </a:r>
            <a:r>
              <a:rPr lang="en-GB" sz="2400" dirty="0">
                <a:latin typeface="Berlin Sans FB Demi" panose="020E0802020502020306" pitchFamily="34" charset="0"/>
              </a:rPr>
              <a:t> May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46" name="Google Shape;146;p15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3246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en-GB"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The maths assessments consist of three tests.</a:t>
            </a:r>
            <a:endParaRPr sz="20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latin typeface="Berlin Sans FB" panose="020E0602020502020306" pitchFamily="34" charset="0"/>
              </a:rPr>
              <a:t>Paper 1: Arithmetic (30 minutes) – Wednesday 13</a:t>
            </a:r>
            <a:r>
              <a:rPr lang="en-GB" sz="2000" baseline="30000" dirty="0">
                <a:latin typeface="Berlin Sans FB" panose="020E0602020502020306" pitchFamily="34" charset="0"/>
              </a:rPr>
              <a:t>th</a:t>
            </a:r>
            <a:r>
              <a:rPr lang="en-GB" sz="2000" dirty="0">
                <a:latin typeface="Berlin Sans FB" panose="020E0602020502020306" pitchFamily="34" charset="0"/>
              </a:rPr>
              <a:t> May</a:t>
            </a:r>
            <a:endParaRPr sz="2000" dirty="0">
              <a:latin typeface="Berlin Sans FB" panose="020E0602020502020306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latin typeface="Berlin Sans FB" panose="020E0602020502020306" pitchFamily="34" charset="0"/>
              </a:rPr>
              <a:t>Paper 2: Reasoning (40 minutes) – Wednesday 13</a:t>
            </a:r>
            <a:r>
              <a:rPr lang="en-GB" sz="2000" baseline="30000" dirty="0">
                <a:latin typeface="Berlin Sans FB" panose="020E0602020502020306" pitchFamily="34" charset="0"/>
              </a:rPr>
              <a:t>th</a:t>
            </a:r>
            <a:r>
              <a:rPr lang="en-GB" sz="2000" dirty="0">
                <a:latin typeface="Berlin Sans FB" panose="020E0602020502020306" pitchFamily="34" charset="0"/>
              </a:rPr>
              <a:t> May</a:t>
            </a:r>
            <a:endParaRPr sz="2000" dirty="0">
              <a:latin typeface="Berlin Sans FB" panose="020E0602020502020306" pitchFamily="34" charset="0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None/>
            </a:pPr>
            <a:endParaRPr sz="2000"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000" dirty="0">
                <a:latin typeface="Berlin Sans FB" panose="020E0602020502020306" pitchFamily="34" charset="0"/>
              </a:rPr>
              <a:t>Paper 3: Reasoning (40 minutes) – Thursday 14</a:t>
            </a:r>
            <a:r>
              <a:rPr lang="en-GB" sz="2000" baseline="30000" dirty="0">
                <a:latin typeface="Berlin Sans FB" panose="020E0602020502020306" pitchFamily="34" charset="0"/>
              </a:rPr>
              <a:t>th</a:t>
            </a:r>
            <a:r>
              <a:rPr lang="en-GB" sz="2000" dirty="0">
                <a:latin typeface="Berlin Sans FB" panose="020E0602020502020306" pitchFamily="34" charset="0"/>
              </a:rPr>
              <a:t> May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147" name="Google Shape;147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 Paper 1 (Arithmetic)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53" name="Google Shape;153;p16"/>
          <p:cNvSpPr txBox="1">
            <a:spLocks noGrp="1"/>
          </p:cNvSpPr>
          <p:nvPr>
            <p:ph type="body" idx="1"/>
          </p:nvPr>
        </p:nvSpPr>
        <p:spPr>
          <a:xfrm>
            <a:off x="311700" y="739303"/>
            <a:ext cx="8520600" cy="210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800" dirty="0">
                <a:latin typeface="Berlin Sans FB" panose="020E0602020502020306" pitchFamily="34" charset="0"/>
              </a:rPr>
              <a:t>The maths arithmetic paper has a total of </a:t>
            </a:r>
            <a:r>
              <a:rPr lang="en-GB" sz="1800" dirty="0">
                <a:solidFill>
                  <a:srgbClr val="283593"/>
                </a:solidFill>
                <a:latin typeface="Berlin Sans FB" panose="020E0602020502020306" pitchFamily="34" charset="0"/>
              </a:rPr>
              <a:t>40 marks </a:t>
            </a:r>
            <a:r>
              <a:rPr lang="en-GB" sz="1800" dirty="0">
                <a:latin typeface="Berlin Sans FB" panose="020E0602020502020306" pitchFamily="34" charset="0"/>
              </a:rPr>
              <a:t>and lasts for </a:t>
            </a:r>
            <a:r>
              <a:rPr lang="en-GB" sz="1800" dirty="0">
                <a:solidFill>
                  <a:srgbClr val="283593"/>
                </a:solidFill>
                <a:latin typeface="Berlin Sans FB" panose="020E0602020502020306" pitchFamily="34" charset="0"/>
              </a:rPr>
              <a:t>30 minutes. </a:t>
            </a:r>
            <a:endParaRPr sz="18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18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800" dirty="0">
                <a:latin typeface="Berlin Sans FB" panose="020E0602020502020306" pitchFamily="34" charset="0"/>
              </a:rPr>
              <a:t>The test covers the four operations (addition, subtraction, multiplication, division, including order of operations requiring BIDMAS), percentages of amounts and calculating with decimals and fractions. </a:t>
            </a:r>
            <a:endParaRPr sz="18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1800"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800" dirty="0">
                <a:latin typeface="Berlin Sans FB" panose="020E0602020502020306" pitchFamily="34" charset="0"/>
              </a:rPr>
              <a:t>Example questions: </a:t>
            </a:r>
            <a:endParaRPr sz="1800" dirty="0">
              <a:latin typeface="Berlin Sans FB" panose="020E0602020502020306" pitchFamily="34" charset="0"/>
            </a:endParaRPr>
          </a:p>
        </p:txBody>
      </p:sp>
      <p:sp>
        <p:nvSpPr>
          <p:cNvPr id="154" name="Google Shape;15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pic>
        <p:nvPicPr>
          <p:cNvPr id="155" name="Google Shape;15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81511" y="2403825"/>
            <a:ext cx="3040801" cy="277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03000" y="2307600"/>
            <a:ext cx="2929301" cy="192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32875" y="2536800"/>
            <a:ext cx="2735952" cy="2476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7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 Paper 1 (Arithmetic)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63" name="Google Shape;163;p17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34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1 mark questions: 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164" name="Google Shape;164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grpSp>
        <p:nvGrpSpPr>
          <p:cNvPr id="165" name="Google Shape;165;p17"/>
          <p:cNvGrpSpPr/>
          <p:nvPr/>
        </p:nvGrpSpPr>
        <p:grpSpPr>
          <a:xfrm>
            <a:off x="5219763" y="1644821"/>
            <a:ext cx="2682307" cy="966165"/>
            <a:chOff x="5219763" y="1644821"/>
            <a:chExt cx="2682307" cy="966165"/>
          </a:xfrm>
        </p:grpSpPr>
        <p:sp>
          <p:nvSpPr>
            <p:cNvPr id="166" name="Google Shape;166;p17"/>
            <p:cNvSpPr txBox="1"/>
            <p:nvPr/>
          </p:nvSpPr>
          <p:spPr>
            <a:xfrm>
              <a:off x="5219763" y="1644821"/>
              <a:ext cx="2434802" cy="637741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Nunito"/>
                <a:buNone/>
              </a:pPr>
              <a:r>
                <a:rPr lang="en-GB" sz="12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Mental method: </a:t>
              </a:r>
              <a:endParaRPr/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Nunito"/>
                <a:buNone/>
              </a:pPr>
              <a:r>
                <a:rPr lang="en-GB" sz="12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Using known fact of 64 ÷ 8 = 8</a:t>
              </a:r>
              <a:endParaRPr/>
            </a:p>
          </p:txBody>
        </p:sp>
        <p:sp>
          <p:nvSpPr>
            <p:cNvPr id="167" name="Google Shape;167;p17"/>
            <p:cNvSpPr txBox="1"/>
            <p:nvPr/>
          </p:nvSpPr>
          <p:spPr>
            <a:xfrm>
              <a:off x="7280746" y="2333987"/>
              <a:ext cx="621324" cy="276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80</a:t>
              </a:r>
              <a:endParaRPr/>
            </a:p>
          </p:txBody>
        </p:sp>
      </p:grpSp>
      <p:pic>
        <p:nvPicPr>
          <p:cNvPr id="168" name="Google Shape;16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7725" y="1157937"/>
            <a:ext cx="3808601" cy="1653726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7"/>
          <p:cNvSpPr txBox="1"/>
          <p:nvPr/>
        </p:nvSpPr>
        <p:spPr>
          <a:xfrm>
            <a:off x="1056675" y="1595613"/>
            <a:ext cx="2905800" cy="8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2"/>
                </a:solidFill>
                <a:latin typeface="Nunito SemiBold"/>
                <a:ea typeface="Nunito SemiBold"/>
                <a:cs typeface="Nunito SemiBold"/>
                <a:sym typeface="Nunito SemiBold"/>
              </a:rPr>
              <a:t>Using known fact of 10% of 860 = 86</a:t>
            </a:r>
            <a:endParaRPr sz="1100" dirty="0">
              <a:solidFill>
                <a:schemeClr val="dk2"/>
              </a:solidFill>
              <a:latin typeface="Nunito SemiBold"/>
              <a:ea typeface="Nunito SemiBold"/>
              <a:cs typeface="Nunito SemiBold"/>
              <a:sym typeface="Nunito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2"/>
                </a:solidFill>
                <a:latin typeface="Nunito SemiBold"/>
                <a:ea typeface="Nunito SemiBold"/>
                <a:cs typeface="Nunito SemiBold"/>
                <a:sym typeface="Nunito SemiBold"/>
              </a:rPr>
              <a:t>And 5% is half of 10%</a:t>
            </a:r>
            <a:endParaRPr sz="1100" dirty="0">
              <a:solidFill>
                <a:schemeClr val="dk2"/>
              </a:solidFill>
              <a:latin typeface="Nunito SemiBold"/>
              <a:ea typeface="Nunito SemiBold"/>
              <a:cs typeface="Nunito SemiBold"/>
              <a:sym typeface="Nunito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2"/>
              </a:solidFill>
              <a:latin typeface="Nunito SemiBold"/>
              <a:ea typeface="Nunito SemiBold"/>
              <a:cs typeface="Nunito SemiBold"/>
              <a:sym typeface="Nunito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2"/>
                </a:solidFill>
                <a:latin typeface="Nunito SemiBold"/>
                <a:ea typeface="Nunito SemiBold"/>
                <a:cs typeface="Nunito SemiBold"/>
                <a:sym typeface="Nunito SemiBold"/>
              </a:rPr>
              <a:t>86 </a:t>
            </a:r>
            <a:r>
              <a:rPr lang="en-GB" sz="1100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÷ 2 = 43                      </a:t>
            </a:r>
            <a:endParaRPr sz="1100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                                                          43</a:t>
            </a:r>
            <a:endParaRPr sz="1100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</a:endParaRPr>
          </a:p>
        </p:txBody>
      </p:sp>
      <p:pic>
        <p:nvPicPr>
          <p:cNvPr id="170" name="Google Shape;17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5750" y="1151325"/>
            <a:ext cx="3822524" cy="166695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7"/>
          <p:cNvSpPr txBox="1"/>
          <p:nvPr/>
        </p:nvSpPr>
        <p:spPr>
          <a:xfrm>
            <a:off x="5081350" y="1631625"/>
            <a:ext cx="2784000" cy="9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Known facts: 54 </a:t>
            </a:r>
            <a:r>
              <a:rPr lang="en-GB" sz="11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÷ 6 = 9</a:t>
            </a:r>
            <a:endParaRPr sz="11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                                                        90</a:t>
            </a:r>
            <a:endParaRPr sz="11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72" name="Google Shape;172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42989" y="2989925"/>
            <a:ext cx="3860710" cy="166695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7"/>
          <p:cNvSpPr txBox="1"/>
          <p:nvPr/>
        </p:nvSpPr>
        <p:spPr>
          <a:xfrm>
            <a:off x="5112425" y="3480800"/>
            <a:ext cx="28593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12 x 3 = 39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39 x 10 = 390 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                                                        390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                                                       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  <p:pic>
        <p:nvPicPr>
          <p:cNvPr id="174" name="Google Shape;174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5625" y="3002487"/>
            <a:ext cx="3860700" cy="1660739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7"/>
          <p:cNvSpPr txBox="1"/>
          <p:nvPr/>
        </p:nvSpPr>
        <p:spPr>
          <a:xfrm>
            <a:off x="1017825" y="3480800"/>
            <a:ext cx="29757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⅝ x ⅓ 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5 x 1 = 5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8 x 3 = 24 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⅝ x ⅓ = 5/24 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                                                      5/24 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8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 Paper 1 (Arithmetic)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81" name="Google Shape;181;p18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34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2 mark question: 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182" name="Google Shape;18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  <p:pic>
        <p:nvPicPr>
          <p:cNvPr id="183" name="Google Shape;18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326479"/>
            <a:ext cx="4086384" cy="1966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38775" y="1034200"/>
            <a:ext cx="4570951" cy="33146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9"/>
          <p:cNvSpPr txBox="1">
            <a:spLocks noGrp="1"/>
          </p:cNvSpPr>
          <p:nvPr>
            <p:ph type="title"/>
          </p:nvPr>
        </p:nvSpPr>
        <p:spPr>
          <a:xfrm>
            <a:off x="121597" y="111835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 Papers 2 and 3 (Reasoning)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90" name="Google Shape;190;p19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074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Paper 2 </a:t>
            </a:r>
            <a:r>
              <a:rPr lang="en-GB" dirty="0">
                <a:latin typeface="Berlin Sans FB" panose="020E0602020502020306" pitchFamily="34" charset="0"/>
              </a:rPr>
              <a:t>will take place 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on Wednesday 13</a:t>
            </a:r>
            <a:r>
              <a:rPr lang="en-GB" baseline="30000" dirty="0">
                <a:solidFill>
                  <a:srgbClr val="283593"/>
                </a:solidFill>
                <a:latin typeface="Berlin Sans FB" panose="020E0602020502020306" pitchFamily="34" charset="0"/>
              </a:rPr>
              <a:t>th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 May </a:t>
            </a:r>
            <a:r>
              <a:rPr lang="en-GB" dirty="0">
                <a:latin typeface="Berlin Sans FB" panose="020E0602020502020306" pitchFamily="34" charset="0"/>
              </a:rPr>
              <a:t>and 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paper 3 </a:t>
            </a:r>
            <a:r>
              <a:rPr lang="en-GB" dirty="0">
                <a:latin typeface="Berlin Sans FB" panose="020E0602020502020306" pitchFamily="34" charset="0"/>
              </a:rPr>
              <a:t>will take place on 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Thursday 14</a:t>
            </a:r>
            <a:r>
              <a:rPr lang="en-GB" baseline="30000" dirty="0">
                <a:solidFill>
                  <a:srgbClr val="283593"/>
                </a:solidFill>
                <a:latin typeface="Berlin Sans FB" panose="020E0602020502020306" pitchFamily="34" charset="0"/>
              </a:rPr>
              <a:t>th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 May</a:t>
            </a:r>
            <a:r>
              <a:rPr lang="en-GB" dirty="0">
                <a:latin typeface="Berlin Sans FB" panose="020E0602020502020306" pitchFamily="34" charset="0"/>
              </a:rPr>
              <a:t>. These tests have a total of 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35 marks</a:t>
            </a:r>
            <a:r>
              <a:rPr lang="en-GB" dirty="0">
                <a:latin typeface="Berlin Sans FB" panose="020E0602020502020306" pitchFamily="34" charset="0"/>
              </a:rPr>
              <a:t> each and lasts for </a:t>
            </a: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40 minutes</a:t>
            </a:r>
            <a:r>
              <a:rPr lang="en-GB" dirty="0">
                <a:latin typeface="Berlin Sans FB" panose="020E0602020502020306" pitchFamily="34" charset="0"/>
              </a:rPr>
              <a:t> each.  </a:t>
            </a:r>
            <a:endParaRPr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>
              <a:latin typeface="Berlin Sans FB" panose="020E0602020502020306" pitchFamily="34" charset="0"/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>
                <a:latin typeface="Berlin Sans FB" panose="020E0602020502020306" pitchFamily="34" charset="0"/>
              </a:rPr>
              <a:t>These papers require children to demonstrate their mathematical knowledge and skills, as well as their ability to solve problems and their mathematical reasoning. They cover a wide range of mathematical topics from key stage 2 including,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Number and place value (including Roman numerals);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The four operations;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Geometry (properties of shape, position and direction);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Statistics;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Measurement (length, perimeter, mass, volume, time, money);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Algebra;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Ratio and proportion;</a:t>
            </a:r>
            <a:endParaRPr dirty="0">
              <a:latin typeface="Berlin Sans FB" panose="020E0602020502020306" pitchFamily="34" charset="0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Berlin Sans FB" panose="020E0602020502020306" pitchFamily="34" charset="0"/>
              </a:rPr>
              <a:t>Fractions, decimals and percentages. </a:t>
            </a:r>
            <a:endParaRPr dirty="0">
              <a:latin typeface="Berlin Sans FB" panose="020E0602020502020306" pitchFamily="34" charset="0"/>
            </a:endParaRPr>
          </a:p>
        </p:txBody>
      </p:sp>
      <p:sp>
        <p:nvSpPr>
          <p:cNvPr id="191" name="Google Shape;191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0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 Paper 2 (Reasoning)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197" name="Google Shape;197;p20"/>
          <p:cNvSpPr txBox="1">
            <a:spLocks noGrp="1"/>
          </p:cNvSpPr>
          <p:nvPr>
            <p:ph type="body" idx="1"/>
          </p:nvPr>
        </p:nvSpPr>
        <p:spPr>
          <a:xfrm>
            <a:off x="311700" y="739303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questions: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198" name="Google Shape;198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  <p:pic>
        <p:nvPicPr>
          <p:cNvPr id="199" name="Google Shape;19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850" y="1375242"/>
            <a:ext cx="4069362" cy="216866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0"/>
          <p:cNvSpPr txBox="1"/>
          <p:nvPr/>
        </p:nvSpPr>
        <p:spPr>
          <a:xfrm>
            <a:off x="1041125" y="1911350"/>
            <a:ext cx="248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✔</a:t>
            </a:r>
            <a:endParaRPr sz="1000"/>
          </a:p>
        </p:txBody>
      </p:sp>
      <p:sp>
        <p:nvSpPr>
          <p:cNvPr id="201" name="Google Shape;201;p20"/>
          <p:cNvSpPr txBox="1"/>
          <p:nvPr/>
        </p:nvSpPr>
        <p:spPr>
          <a:xfrm>
            <a:off x="1007050" y="2515550"/>
            <a:ext cx="248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✔</a:t>
            </a:r>
            <a:endParaRPr sz="1000"/>
          </a:p>
        </p:txBody>
      </p:sp>
      <p:sp>
        <p:nvSpPr>
          <p:cNvPr id="202" name="Google Shape;202;p20"/>
          <p:cNvSpPr txBox="1"/>
          <p:nvPr/>
        </p:nvSpPr>
        <p:spPr>
          <a:xfrm>
            <a:off x="1041125" y="2854250"/>
            <a:ext cx="248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✔</a:t>
            </a:r>
            <a:endParaRPr sz="1000"/>
          </a:p>
        </p:txBody>
      </p:sp>
      <p:pic>
        <p:nvPicPr>
          <p:cNvPr id="203" name="Google Shape;20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87212" y="1108929"/>
            <a:ext cx="4551988" cy="3011422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0"/>
          <p:cNvSpPr txBox="1"/>
          <p:nvPr/>
        </p:nvSpPr>
        <p:spPr>
          <a:xfrm>
            <a:off x="5011425" y="2719375"/>
            <a:ext cx="629400" cy="2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5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  <p:sp>
        <p:nvSpPr>
          <p:cNvPr id="205" name="Google Shape;205;p20"/>
          <p:cNvSpPr txBox="1"/>
          <p:nvPr/>
        </p:nvSpPr>
        <p:spPr>
          <a:xfrm>
            <a:off x="6438050" y="2719375"/>
            <a:ext cx="629400" cy="2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19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  <p:sp>
        <p:nvSpPr>
          <p:cNvPr id="206" name="Google Shape;206;p20"/>
          <p:cNvSpPr txBox="1"/>
          <p:nvPr/>
        </p:nvSpPr>
        <p:spPr>
          <a:xfrm>
            <a:off x="5011425" y="3249500"/>
            <a:ext cx="629400" cy="2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7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  <p:sp>
        <p:nvSpPr>
          <p:cNvPr id="207" name="Google Shape;207;p20"/>
          <p:cNvSpPr txBox="1"/>
          <p:nvPr/>
        </p:nvSpPr>
        <p:spPr>
          <a:xfrm>
            <a:off x="5011425" y="3728225"/>
            <a:ext cx="629400" cy="2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11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  <p:sp>
        <p:nvSpPr>
          <p:cNvPr id="208" name="Google Shape;208;p20"/>
          <p:cNvSpPr txBox="1"/>
          <p:nvPr/>
        </p:nvSpPr>
        <p:spPr>
          <a:xfrm>
            <a:off x="6438050" y="3249500"/>
            <a:ext cx="629400" cy="2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17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  <p:sp>
        <p:nvSpPr>
          <p:cNvPr id="209" name="Google Shape;209;p20"/>
          <p:cNvSpPr txBox="1"/>
          <p:nvPr/>
        </p:nvSpPr>
        <p:spPr>
          <a:xfrm>
            <a:off x="6438050" y="3728225"/>
            <a:ext cx="629400" cy="2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rPr>
              <a:t>13</a:t>
            </a:r>
            <a:endParaRPr sz="1100">
              <a:solidFill>
                <a:schemeClr val="dk2"/>
              </a:solidFill>
              <a:latin typeface="Nunito Sans SemiBold"/>
              <a:ea typeface="Nunito Sans SemiBold"/>
              <a:cs typeface="Nunito Sans SemiBold"/>
              <a:sym typeface="Nunito Sans SemiBold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1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 Paper 2 (Reasoning)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215" name="Google Shape;215;p21"/>
          <p:cNvSpPr txBox="1">
            <a:spLocks noGrp="1"/>
          </p:cNvSpPr>
          <p:nvPr>
            <p:ph type="body" idx="1"/>
          </p:nvPr>
        </p:nvSpPr>
        <p:spPr>
          <a:xfrm>
            <a:off x="311700" y="739303"/>
            <a:ext cx="8520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 Demi" panose="020E0802020502020306" pitchFamily="34" charset="0"/>
              </a:rPr>
              <a:t>Example questions:</a:t>
            </a:r>
            <a:endParaRPr sz="2000" dirty="0">
              <a:latin typeface="Berlin Sans FB Demi" panose="020E0802020502020306" pitchFamily="34" charset="0"/>
            </a:endParaRPr>
          </a:p>
        </p:txBody>
      </p:sp>
      <p:sp>
        <p:nvSpPr>
          <p:cNvPr id="216" name="Google Shape;216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  <p:pic>
        <p:nvPicPr>
          <p:cNvPr id="217" name="Google Shape;21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850" y="1230175"/>
            <a:ext cx="3786799" cy="3390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97749" y="1385790"/>
            <a:ext cx="4834553" cy="25336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2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 Paper 3 (Reasoning)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224" name="Google Shape;224;p22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34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" panose="020E0602020502020306" pitchFamily="34" charset="0"/>
              </a:rPr>
              <a:t>Example questions:</a:t>
            </a:r>
            <a:endParaRPr sz="2000" dirty="0">
              <a:latin typeface="Berlin Sans FB" panose="020E0602020502020306" pitchFamily="34" charset="0"/>
            </a:endParaRPr>
          </a:p>
        </p:txBody>
      </p:sp>
      <p:sp>
        <p:nvSpPr>
          <p:cNvPr id="225" name="Google Shape;225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  <p:pic>
        <p:nvPicPr>
          <p:cNvPr id="226" name="Google Shape;22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326479"/>
            <a:ext cx="4052323" cy="1812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04725" y="1920250"/>
            <a:ext cx="4664774" cy="96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3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Maths Paper 3 (Reasoning)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233" name="Google Shape;233;p23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434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 dirty="0">
                <a:latin typeface="Berlin Sans FB Demi" panose="020E0802020502020306" pitchFamily="34" charset="0"/>
              </a:rPr>
              <a:t>Example question:</a:t>
            </a:r>
            <a:endParaRPr sz="2000" dirty="0">
              <a:latin typeface="Berlin Sans FB Demi" panose="020E0802020502020306" pitchFamily="34" charset="0"/>
            </a:endParaRPr>
          </a:p>
        </p:txBody>
      </p:sp>
      <p:sp>
        <p:nvSpPr>
          <p:cNvPr id="234" name="Google Shape;234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  <p:pic>
        <p:nvPicPr>
          <p:cNvPr id="235" name="Google Shape;23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367" y="1233250"/>
            <a:ext cx="3636359" cy="3478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24426" y="1046754"/>
            <a:ext cx="4118932" cy="35327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5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Common Errors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249" name="Google Shape;249;p25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400" dirty="0">
                <a:latin typeface="Berlin Sans FB" panose="020E0602020502020306" pitchFamily="34" charset="0"/>
              </a:rPr>
              <a:t>Missing out the correct unit of measurement in the answer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400" dirty="0">
                <a:latin typeface="Berlin Sans FB" panose="020E0602020502020306" pitchFamily="34" charset="0"/>
              </a:rPr>
              <a:t>General presentation – final answer not being clear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400" dirty="0">
                <a:latin typeface="Berlin Sans FB" panose="020E0602020502020306" pitchFamily="34" charset="0"/>
              </a:rPr>
              <a:t>Numbers not clearly formed e.g. ‘0’ looking like a ‘6’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400" dirty="0">
                <a:latin typeface="Berlin Sans FB" panose="020E0602020502020306" pitchFamily="34" charset="0"/>
              </a:rPr>
              <a:t>Decimal points – missing them out or making them look like a comma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400" dirty="0">
                <a:latin typeface="Berlin Sans FB" panose="020E0602020502020306" pitchFamily="34" charset="0"/>
              </a:rPr>
              <a:t>2-step problems – make sure children follow the whole question through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</a:pPr>
            <a:r>
              <a:rPr lang="en-GB" sz="2400" dirty="0">
                <a:latin typeface="Berlin Sans FB" panose="020E0602020502020306" pitchFamily="34" charset="0"/>
              </a:rPr>
              <a:t>Recording the monetary values incorrectly e.g. must be £8.90 not £8.9</a:t>
            </a:r>
            <a:endParaRPr sz="2400" dirty="0">
              <a:latin typeface="Berlin Sans FB" panose="020E0602020502020306" pitchFamily="34" charset="0"/>
            </a:endParaRPr>
          </a:p>
        </p:txBody>
      </p:sp>
      <p:sp>
        <p:nvSpPr>
          <p:cNvPr id="250" name="Google Shape;250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>
          <a:extLst>
            <a:ext uri="{FF2B5EF4-FFF2-40B4-BE49-F238E27FC236}">
              <a16:creationId xmlns:a16="http://schemas.microsoft.com/office/drawing/2014/main" id="{4428E757-19D6-6142-8543-7C478270D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5">
            <a:extLst>
              <a:ext uri="{FF2B5EF4-FFF2-40B4-BE49-F238E27FC236}">
                <a16:creationId xmlns:a16="http://schemas.microsoft.com/office/drawing/2014/main" id="{F5A4398E-BD0A-E9B8-CC20-9860954E86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endParaRPr dirty="0"/>
          </a:p>
        </p:txBody>
      </p:sp>
      <p:sp>
        <p:nvSpPr>
          <p:cNvPr id="249" name="Google Shape;249;p25">
            <a:extLst>
              <a:ext uri="{FF2B5EF4-FFF2-40B4-BE49-F238E27FC236}">
                <a16:creationId xmlns:a16="http://schemas.microsoft.com/office/drawing/2014/main" id="{37DAD961-B170-B1B3-31CD-F0AE0C351C8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 dirty="0">
                <a:latin typeface="Berlin Sans FB" panose="020E0602020502020306" pitchFamily="34" charset="0"/>
              </a:rPr>
              <a:t>During SATs week, we will be running our SATs </a:t>
            </a:r>
          </a:p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 dirty="0">
                <a:latin typeface="Berlin Sans FB" panose="020E0602020502020306" pitchFamily="34" charset="0"/>
              </a:rPr>
              <a:t>breakfast for the children.</a:t>
            </a:r>
          </a:p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en-GB" sz="2400" dirty="0">
              <a:latin typeface="Berlin Sans FB" panose="020E0602020502020306" pitchFamily="34" charset="0"/>
            </a:endParaRPr>
          </a:p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 dirty="0">
                <a:latin typeface="Berlin Sans FB" panose="020E0602020502020306" pitchFamily="34" charset="0"/>
              </a:rPr>
              <a:t>Year 6 are invited to come into school at 8am</a:t>
            </a:r>
          </a:p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 dirty="0">
                <a:latin typeface="Berlin Sans FB" panose="020E0602020502020306" pitchFamily="34" charset="0"/>
              </a:rPr>
              <a:t> each day and have breakfast with their friends in the classroom.</a:t>
            </a:r>
          </a:p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lang="en-GB" sz="2400" dirty="0">
              <a:latin typeface="Berlin Sans FB" panose="020E0602020502020306" pitchFamily="34" charset="0"/>
            </a:endParaRPr>
          </a:p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 dirty="0">
                <a:latin typeface="Berlin Sans FB" panose="020E0602020502020306" pitchFamily="34" charset="0"/>
              </a:rPr>
              <a:t>We find that this usually helps to create a calm </a:t>
            </a:r>
          </a:p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 dirty="0">
                <a:latin typeface="Berlin Sans FB" panose="020E0602020502020306" pitchFamily="34" charset="0"/>
              </a:rPr>
              <a:t>atmosphere and helps to avoid children </a:t>
            </a:r>
          </a:p>
          <a:p>
            <a:pPr marL="1143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 dirty="0">
                <a:latin typeface="Berlin Sans FB" panose="020E0602020502020306" pitchFamily="34" charset="0"/>
              </a:rPr>
              <a:t>becoming worried about sitting the tests.</a:t>
            </a:r>
            <a:endParaRPr sz="2400" dirty="0">
              <a:latin typeface="Berlin Sans FB" panose="020E0602020502020306" pitchFamily="34" charset="0"/>
            </a:endParaRPr>
          </a:p>
        </p:txBody>
      </p:sp>
      <p:sp>
        <p:nvSpPr>
          <p:cNvPr id="250" name="Google Shape;250;p25">
            <a:extLst>
              <a:ext uri="{FF2B5EF4-FFF2-40B4-BE49-F238E27FC236}">
                <a16:creationId xmlns:a16="http://schemas.microsoft.com/office/drawing/2014/main" id="{57AC7C6E-765A-B3E0-CF7F-A9A559CDC31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696795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>
          <a:extLst>
            <a:ext uri="{FF2B5EF4-FFF2-40B4-BE49-F238E27FC236}">
              <a16:creationId xmlns:a16="http://schemas.microsoft.com/office/drawing/2014/main" id="{27A3E4AE-60A2-82B3-E6F1-DD3436D8E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5">
            <a:extLst>
              <a:ext uri="{FF2B5EF4-FFF2-40B4-BE49-F238E27FC236}">
                <a16:creationId xmlns:a16="http://schemas.microsoft.com/office/drawing/2014/main" id="{42A3CC45-6450-6031-9257-F64C50594F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dirty="0">
                <a:latin typeface="Berlin Sans FB Demi" panose="020E0802020502020306" pitchFamily="34" charset="0"/>
              </a:rPr>
              <a:t>Past Test Papers</a:t>
            </a:r>
            <a:endParaRPr sz="2400" dirty="0">
              <a:latin typeface="Berlin Sans FB Demi" panose="020E0802020502020306" pitchFamily="34" charset="0"/>
            </a:endParaRPr>
          </a:p>
        </p:txBody>
      </p:sp>
      <p:sp>
        <p:nvSpPr>
          <p:cNvPr id="249" name="Google Shape;249;p25">
            <a:extLst>
              <a:ext uri="{FF2B5EF4-FFF2-40B4-BE49-F238E27FC236}">
                <a16:creationId xmlns:a16="http://schemas.microsoft.com/office/drawing/2014/main" id="{0D47B51E-5203-073F-56B1-F6253852404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endParaRPr lang="en-GB" sz="10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114300" indent="0">
              <a:buNone/>
            </a:pPr>
            <a:r>
              <a:rPr lang="en-GB" sz="16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•</a:t>
            </a:r>
            <a:r>
              <a:rPr lang="en-GB" sz="16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All of the past SATs tests are available online.</a:t>
            </a:r>
          </a:p>
          <a:p>
            <a:pPr marL="114300" indent="0">
              <a:buNone/>
            </a:pPr>
            <a:r>
              <a:rPr lang="en-GB" sz="16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•</a:t>
            </a:r>
            <a:r>
              <a:rPr lang="en-GB" sz="16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If you’d like to have a look, or use any to practise, the best place to find them is at </a:t>
            </a:r>
            <a:r>
              <a:rPr lang="en-GB" sz="16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  <a:hlinkClick r:id="rId3"/>
              </a:rPr>
              <a:t>https://www.satspapers.org/</a:t>
            </a:r>
            <a:r>
              <a:rPr lang="en-GB" sz="16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6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•</a:t>
            </a:r>
            <a:r>
              <a:rPr lang="en-GB" sz="16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</a:rPr>
              <a:t>Although tests as far back as 2003 can be found on this website, only those from 2016 onwards are based on the new (and current) National Curriculum.</a:t>
            </a:r>
          </a:p>
          <a:p>
            <a:pPr marL="114300" indent="0">
              <a:buNone/>
            </a:pPr>
            <a:endParaRPr lang="en-GB" sz="1600" b="1" i="0" u="none" strike="noStrike" baseline="0" dirty="0">
              <a:solidFill>
                <a:srgbClr val="000000"/>
              </a:solidFill>
              <a:latin typeface="Berlin Sans FB Demi" panose="020E0802020502020306" pitchFamily="34" charset="0"/>
            </a:endParaRPr>
          </a:p>
          <a:p>
            <a:pPr marL="114300" indent="0" algn="ctr">
              <a:buNone/>
            </a:pPr>
            <a:r>
              <a:rPr lang="en-GB" sz="1600" b="1" i="0" u="none" strike="noStrike" baseline="0" dirty="0">
                <a:solidFill>
                  <a:srgbClr val="000000"/>
                </a:solidFill>
                <a:latin typeface="Berlin Sans FB Demi" panose="020E0802020502020306" pitchFamily="34" charset="0"/>
              </a:rPr>
              <a:t>The links below take you to the appropriate pages:</a:t>
            </a:r>
            <a:endParaRPr lang="en-GB" sz="1600" b="0" i="0" u="none" strike="noStrike" baseline="0" dirty="0">
              <a:solidFill>
                <a:srgbClr val="000000"/>
              </a:solidFill>
              <a:latin typeface="Berlin Sans FB Demi" panose="020E0802020502020306" pitchFamily="34" charset="0"/>
            </a:endParaRPr>
          </a:p>
          <a:p>
            <a:pPr marL="114300" indent="0" algn="ctr">
              <a:buNone/>
            </a:pPr>
            <a:r>
              <a:rPr lang="en-GB" sz="14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  <a:hlinkClick r:id="rId4"/>
              </a:rPr>
              <a:t>http://www.satspapers.org/ks2maths2016onwards.htm</a:t>
            </a:r>
            <a:endParaRPr lang="en-GB" sz="14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 algn="ctr">
              <a:buNone/>
            </a:pPr>
            <a:endParaRPr lang="en-GB" sz="14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 algn="ctr">
              <a:buNone/>
            </a:pPr>
            <a:r>
              <a:rPr lang="en-GB" sz="14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  <a:hlinkClick r:id="rId5"/>
              </a:rPr>
              <a:t>http://www.satspapers.org/KS2englishreading2016onwards.htm</a:t>
            </a:r>
            <a:endParaRPr lang="en-GB" sz="14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 algn="ctr">
              <a:buNone/>
            </a:pPr>
            <a:endParaRPr lang="en-GB" sz="14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 algn="ctr">
              <a:buNone/>
            </a:pPr>
            <a:r>
              <a:rPr lang="en-GB" sz="1400" b="0" i="0" u="none" strike="noStrike" baseline="0" dirty="0">
                <a:solidFill>
                  <a:srgbClr val="000000"/>
                </a:solidFill>
                <a:latin typeface="Berlin Sans FB" panose="020E0602020502020306" pitchFamily="34" charset="0"/>
                <a:hlinkClick r:id="rId6"/>
              </a:rPr>
              <a:t>http://www.satspapers.org/ks2english2016onwards.htm</a:t>
            </a:r>
            <a:endParaRPr lang="en-GB" sz="1400" b="0" i="0" u="none" strike="noStrike" baseline="0" dirty="0">
              <a:solidFill>
                <a:srgbClr val="000000"/>
              </a:solidFill>
              <a:latin typeface="Berlin Sans FB" panose="020E0602020502020306" pitchFamily="34" charset="0"/>
            </a:endParaRPr>
          </a:p>
          <a:p>
            <a:pPr marL="114300" indent="0">
              <a:buNone/>
            </a:pPr>
            <a:endParaRPr dirty="0"/>
          </a:p>
        </p:txBody>
      </p:sp>
      <p:sp>
        <p:nvSpPr>
          <p:cNvPr id="250" name="Google Shape;250;p25">
            <a:extLst>
              <a:ext uri="{FF2B5EF4-FFF2-40B4-BE49-F238E27FC236}">
                <a16:creationId xmlns:a16="http://schemas.microsoft.com/office/drawing/2014/main" id="{97E5E342-0C39-B05B-62CB-F64031D7451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en-GB"/>
              <a:t>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1352057"/>
      </p:ext>
    </p:extLst>
  </p:cSld>
  <p:clrMapOvr>
    <a:masterClrMapping/>
  </p:clrMapOvr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1549</Words>
  <Application>Microsoft Office PowerPoint</Application>
  <PresentationFormat>On-screen Show (16:9)</PresentationFormat>
  <Paragraphs>214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Berlin Sans FB Demi</vt:lpstr>
      <vt:lpstr>Nunito</vt:lpstr>
      <vt:lpstr>Nunito Sans SemiBold</vt:lpstr>
      <vt:lpstr>Nunito SemiBold</vt:lpstr>
      <vt:lpstr>Comic Sans MS</vt:lpstr>
      <vt:lpstr>Arial</vt:lpstr>
      <vt:lpstr>Berlin Sans FB</vt:lpstr>
      <vt:lpstr>TSL</vt:lpstr>
      <vt:lpstr>Year 6 SATs 2026</vt:lpstr>
      <vt:lpstr>Specific arrangements for SATs</vt:lpstr>
      <vt:lpstr>Specific arrangements for SATs</vt:lpstr>
      <vt:lpstr>PowerPoint Presentation</vt:lpstr>
      <vt:lpstr>PowerPoint Presentation</vt:lpstr>
      <vt:lpstr>Grammar, Punctuation and Spelling: Monday 11th May</vt:lpstr>
      <vt:lpstr>Grammar, Punctuation and Spelling: Paper 1 (GPS)</vt:lpstr>
      <vt:lpstr>Grammar, Punctuation and Spelling: Paper 1 (GPS)</vt:lpstr>
      <vt:lpstr>Grammar, Punctuation and Spelling: Paper 2 (spelling)</vt:lpstr>
      <vt:lpstr>Reading: Tuesday 12th May </vt:lpstr>
      <vt:lpstr>Reading </vt:lpstr>
      <vt:lpstr>Reading </vt:lpstr>
      <vt:lpstr>Reading </vt:lpstr>
      <vt:lpstr>Reading </vt:lpstr>
      <vt:lpstr>Maths: Wednesday 13th May and Thursday 14th May</vt:lpstr>
      <vt:lpstr>Maths Paper 1 (Arithmetic)</vt:lpstr>
      <vt:lpstr>Maths Paper 1 (Arithmetic)</vt:lpstr>
      <vt:lpstr>Maths Paper 1 (Arithmetic)</vt:lpstr>
      <vt:lpstr>Maths Papers 2 and 3 (Reasoning)</vt:lpstr>
      <vt:lpstr>Maths Paper 2 (Reasoning)</vt:lpstr>
      <vt:lpstr>Maths Paper 2 (Reasoning)</vt:lpstr>
      <vt:lpstr>Maths Paper 3 (Reasoning)</vt:lpstr>
      <vt:lpstr>Maths Paper 3 (Reasoning)</vt:lpstr>
      <vt:lpstr>Common Errors</vt:lpstr>
      <vt:lpstr>PowerPoint Presentation</vt:lpstr>
      <vt:lpstr>Past Test Papers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Mrs Bridle</cp:lastModifiedBy>
  <cp:revision>1</cp:revision>
  <dcterms:modified xsi:type="dcterms:W3CDTF">2026-02-18T20:17:12Z</dcterms:modified>
</cp:coreProperties>
</file>